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8" r:id="rId2"/>
    <p:sldId id="256" r:id="rId3"/>
    <p:sldId id="257" r:id="rId4"/>
    <p:sldId id="265" r:id="rId5"/>
    <p:sldId id="259" r:id="rId6"/>
    <p:sldId id="287" r:id="rId7"/>
    <p:sldId id="281" r:id="rId8"/>
    <p:sldId id="274" r:id="rId9"/>
    <p:sldId id="297" r:id="rId10"/>
    <p:sldId id="295" r:id="rId11"/>
    <p:sldId id="296" r:id="rId12"/>
    <p:sldId id="264" r:id="rId13"/>
    <p:sldId id="262" r:id="rId14"/>
    <p:sldId id="298" r:id="rId15"/>
    <p:sldId id="279" r:id="rId16"/>
    <p:sldId id="263" r:id="rId17"/>
    <p:sldId id="267" r:id="rId18"/>
    <p:sldId id="286" r:id="rId19"/>
    <p:sldId id="29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Lato Hairline" panose="020B0604020202020204" charset="0"/>
      <p:regular r:id="rId30"/>
      <p:bold r:id="rId31"/>
      <p:italic r:id="rId32"/>
      <p:boldItalic r:id="rId33"/>
    </p:embeddedFont>
    <p:embeddedFont>
      <p:font typeface="Lato Light" panose="020F0502020204030203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71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CD5A6-182E-4C25-B8EB-2C5F3195AAEF}">
  <a:tblStyle styleId="{DC1CD5A6-182E-4C25-B8EB-2C5F3195A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BB7D68-4492-4E42-8ADB-56EE144EB51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Đỗ" userId="d3840b56d86e9605" providerId="LiveId" clId="{7044B05E-2F35-4AC6-A9C2-0F4DC79F4213}"/>
    <pc:docChg chg="undo custSel addSld modSld">
      <pc:chgData name="Nam Đỗ" userId="d3840b56d86e9605" providerId="LiveId" clId="{7044B05E-2F35-4AC6-A9C2-0F4DC79F4213}" dt="2022-06-13T16:55:27.132" v="2757" actId="1076"/>
      <pc:docMkLst>
        <pc:docMk/>
      </pc:docMkLst>
      <pc:sldChg chg="modSp mod">
        <pc:chgData name="Nam Đỗ" userId="d3840b56d86e9605" providerId="LiveId" clId="{7044B05E-2F35-4AC6-A9C2-0F4DC79F4213}" dt="2022-06-13T12:54:39.731" v="55" actId="1076"/>
        <pc:sldMkLst>
          <pc:docMk/>
          <pc:sldMk cId="0" sldId="258"/>
        </pc:sldMkLst>
        <pc:spChg chg="mod">
          <ac:chgData name="Nam Đỗ" userId="d3840b56d86e9605" providerId="LiveId" clId="{7044B05E-2F35-4AC6-A9C2-0F4DC79F4213}" dt="2022-06-13T12:54:39.731" v="55" actId="1076"/>
          <ac:spMkLst>
            <pc:docMk/>
            <pc:sldMk cId="0" sldId="258"/>
            <ac:spMk id="2" creationId="{8D674A3D-B089-70E2-614B-3E774B306B0A}"/>
          </ac:spMkLst>
        </pc:spChg>
        <pc:spChg chg="mod">
          <ac:chgData name="Nam Đỗ" userId="d3840b56d86e9605" providerId="LiveId" clId="{7044B05E-2F35-4AC6-A9C2-0F4DC79F4213}" dt="2022-06-13T12:54:28.354" v="54" actId="1076"/>
          <ac:spMkLst>
            <pc:docMk/>
            <pc:sldMk cId="0" sldId="258"/>
            <ac:spMk id="74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6:44.181" v="305" actId="20577"/>
        <pc:sldMkLst>
          <pc:docMk/>
          <pc:sldMk cId="0" sldId="259"/>
        </pc:sldMkLst>
        <pc:spChg chg="mod">
          <ac:chgData name="Nam Đỗ" userId="d3840b56d86e9605" providerId="LiveId" clId="{7044B05E-2F35-4AC6-A9C2-0F4DC79F4213}" dt="2022-06-13T14:06:44.181" v="305" actId="20577"/>
          <ac:spMkLst>
            <pc:docMk/>
            <pc:sldMk cId="0" sldId="259"/>
            <ac:spMk id="82" creationId="{00000000-0000-0000-0000-000000000000}"/>
          </ac:spMkLst>
        </pc:spChg>
      </pc:sldChg>
      <pc:sldChg chg="delSp modSp mod modTransition">
        <pc:chgData name="Nam Đỗ" userId="d3840b56d86e9605" providerId="LiveId" clId="{7044B05E-2F35-4AC6-A9C2-0F4DC79F4213}" dt="2022-06-13T16:35:27.432" v="2165" actId="120"/>
        <pc:sldMkLst>
          <pc:docMk/>
          <pc:sldMk cId="0" sldId="261"/>
        </pc:sldMkLst>
        <pc:spChg chg="mod">
          <ac:chgData name="Nam Đỗ" userId="d3840b56d86e9605" providerId="LiveId" clId="{7044B05E-2F35-4AC6-A9C2-0F4DC79F4213}" dt="2022-06-13T16:34:05.845" v="2160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Nam Đỗ" userId="d3840b56d86e9605" providerId="LiveId" clId="{7044B05E-2F35-4AC6-A9C2-0F4DC79F4213}" dt="2022-06-13T16:35:27.432" v="2165" actId="120"/>
          <ac:spMkLst>
            <pc:docMk/>
            <pc:sldMk cId="0" sldId="261"/>
            <ac:spMk id="95" creationId="{00000000-0000-0000-0000-000000000000}"/>
          </ac:spMkLst>
        </pc:spChg>
        <pc:picChg chg="del mod">
          <ac:chgData name="Nam Đỗ" userId="d3840b56d86e9605" providerId="LiveId" clId="{7044B05E-2F35-4AC6-A9C2-0F4DC79F4213}" dt="2022-06-13T15:56:17.784" v="399" actId="478"/>
          <ac:picMkLst>
            <pc:docMk/>
            <pc:sldMk cId="0" sldId="261"/>
            <ac:picMk id="3" creationId="{7134BF1C-7947-E50A-6128-E742D8AF1625}"/>
          </ac:picMkLst>
        </pc:picChg>
      </pc:sldChg>
      <pc:sldChg chg="modSp mod">
        <pc:chgData name="Nam Đỗ" userId="d3840b56d86e9605" providerId="LiveId" clId="{7044B05E-2F35-4AC6-A9C2-0F4DC79F4213}" dt="2022-06-13T13:59:28.590" v="265" actId="1076"/>
        <pc:sldMkLst>
          <pc:docMk/>
          <pc:sldMk cId="0" sldId="262"/>
        </pc:sldMkLst>
        <pc:spChg chg="mod">
          <ac:chgData name="Nam Đỗ" userId="d3840b56d86e9605" providerId="LiveId" clId="{7044B05E-2F35-4AC6-A9C2-0F4DC79F4213}" dt="2022-06-13T13:59:28.590" v="265" actId="1076"/>
          <ac:spMkLst>
            <pc:docMk/>
            <pc:sldMk cId="0" sldId="262"/>
            <ac:spMk id="8" creationId="{92648F43-480F-84C0-2CC7-81939396E139}"/>
          </ac:spMkLst>
        </pc:spChg>
        <pc:picChg chg="mod">
          <ac:chgData name="Nam Đỗ" userId="d3840b56d86e9605" providerId="LiveId" clId="{7044B05E-2F35-4AC6-A9C2-0F4DC79F4213}" dt="2022-06-13T13:26:50.980" v="236" actId="14100"/>
          <ac:picMkLst>
            <pc:docMk/>
            <pc:sldMk cId="0" sldId="262"/>
            <ac:picMk id="5" creationId="{24F72B39-6FFA-E666-6DA5-FCEA00E238CA}"/>
          </ac:picMkLst>
        </pc:picChg>
        <pc:picChg chg="mod">
          <ac:chgData name="Nam Đỗ" userId="d3840b56d86e9605" providerId="LiveId" clId="{7044B05E-2F35-4AC6-A9C2-0F4DC79F4213}" dt="2022-06-13T13:26:52.804" v="237" actId="14100"/>
          <ac:picMkLst>
            <pc:docMk/>
            <pc:sldMk cId="0" sldId="262"/>
            <ac:picMk id="10" creationId="{3B954A0E-E170-B09D-C52C-FD6ED6745BC1}"/>
          </ac:picMkLst>
        </pc:picChg>
      </pc:sldChg>
      <pc:sldChg chg="modSp mod">
        <pc:chgData name="Nam Đỗ" userId="d3840b56d86e9605" providerId="LiveId" clId="{7044B05E-2F35-4AC6-A9C2-0F4DC79F4213}" dt="2022-06-13T13:59:39.534" v="266" actId="1076"/>
        <pc:sldMkLst>
          <pc:docMk/>
          <pc:sldMk cId="0" sldId="263"/>
        </pc:sldMkLst>
        <pc:spChg chg="mod">
          <ac:chgData name="Nam Đỗ" userId="d3840b56d86e9605" providerId="LiveId" clId="{7044B05E-2F35-4AC6-A9C2-0F4DC79F4213}" dt="2022-06-13T13:59:39.534" v="266" actId="1076"/>
          <ac:spMkLst>
            <pc:docMk/>
            <pc:sldMk cId="0" sldId="263"/>
            <ac:spMk id="15" creationId="{FA79DADE-421B-78E1-A5E2-3F2687F19ED2}"/>
          </ac:spMkLst>
        </pc:spChg>
        <pc:picChg chg="mod">
          <ac:chgData name="Nam Đỗ" userId="d3840b56d86e9605" providerId="LiveId" clId="{7044B05E-2F35-4AC6-A9C2-0F4DC79F4213}" dt="2022-06-13T13:24:41.952" v="230" actId="14100"/>
          <ac:picMkLst>
            <pc:docMk/>
            <pc:sldMk cId="0" sldId="263"/>
            <ac:picMk id="10" creationId="{32ECAE27-6806-79A3-1907-F1B78DF93945}"/>
          </ac:picMkLst>
        </pc:picChg>
        <pc:picChg chg="mod">
          <ac:chgData name="Nam Đỗ" userId="d3840b56d86e9605" providerId="LiveId" clId="{7044B05E-2F35-4AC6-A9C2-0F4DC79F4213}" dt="2022-06-13T13:24:44.502" v="231" actId="14100"/>
          <ac:picMkLst>
            <pc:docMk/>
            <pc:sldMk cId="0" sldId="263"/>
            <ac:picMk id="19" creationId="{F17A2D37-C1E6-7832-2A29-10FD9A6F9515}"/>
          </ac:picMkLst>
        </pc:picChg>
      </pc:sldChg>
      <pc:sldChg chg="modSp mod">
        <pc:chgData name="Nam Đỗ" userId="d3840b56d86e9605" providerId="LiveId" clId="{7044B05E-2F35-4AC6-A9C2-0F4DC79F4213}" dt="2022-06-13T13:59:20.558" v="264" actId="1076"/>
        <pc:sldMkLst>
          <pc:docMk/>
          <pc:sldMk cId="0" sldId="264"/>
        </pc:sldMkLst>
        <pc:spChg chg="mod">
          <ac:chgData name="Nam Đỗ" userId="d3840b56d86e9605" providerId="LiveId" clId="{7044B05E-2F35-4AC6-A9C2-0F4DC79F4213}" dt="2022-06-13T13:59:20.558" v="264" actId="1076"/>
          <ac:spMkLst>
            <pc:docMk/>
            <pc:sldMk cId="0" sldId="264"/>
            <ac:spMk id="10" creationId="{80F76A44-199D-E8AA-55BE-D4905DED7B4C}"/>
          </ac:spMkLst>
        </pc:spChg>
        <pc:picChg chg="mod">
          <ac:chgData name="Nam Đỗ" userId="d3840b56d86e9605" providerId="LiveId" clId="{7044B05E-2F35-4AC6-A9C2-0F4DC79F4213}" dt="2022-06-13T13:27:04.442" v="238" actId="14100"/>
          <ac:picMkLst>
            <pc:docMk/>
            <pc:sldMk cId="0" sldId="264"/>
            <ac:picMk id="9" creationId="{9D59EC2A-D716-951A-FE3A-031EBECDB2FA}"/>
          </ac:picMkLst>
        </pc:picChg>
        <pc:picChg chg="mod">
          <ac:chgData name="Nam Đỗ" userId="d3840b56d86e9605" providerId="LiveId" clId="{7044B05E-2F35-4AC6-A9C2-0F4DC79F4213}" dt="2022-06-13T13:27:06.608" v="239" actId="14100"/>
          <ac:picMkLst>
            <pc:docMk/>
            <pc:sldMk cId="0" sldId="264"/>
            <ac:picMk id="16" creationId="{A3128CB4-7BDF-C573-0BCE-AADA09E42B09}"/>
          </ac:picMkLst>
        </pc:picChg>
        <pc:picChg chg="mod">
          <ac:chgData name="Nam Đỗ" userId="d3840b56d86e9605" providerId="LiveId" clId="{7044B05E-2F35-4AC6-A9C2-0F4DC79F4213}" dt="2022-06-13T13:27:08.389" v="240" actId="14100"/>
          <ac:picMkLst>
            <pc:docMk/>
            <pc:sldMk cId="0" sldId="264"/>
            <ac:picMk id="18" creationId="{64632F58-1FE4-71CF-73D8-64867B0A306A}"/>
          </ac:picMkLst>
        </pc:picChg>
      </pc:sldChg>
      <pc:sldChg chg="modSp mod">
        <pc:chgData name="Nam Đỗ" userId="d3840b56d86e9605" providerId="LiveId" clId="{7044B05E-2F35-4AC6-A9C2-0F4DC79F4213}" dt="2022-06-13T13:57:38.250" v="261" actId="14100"/>
        <pc:sldMkLst>
          <pc:docMk/>
          <pc:sldMk cId="0" sldId="265"/>
        </pc:sldMkLst>
        <pc:spChg chg="mod">
          <ac:chgData name="Nam Đỗ" userId="d3840b56d86e9605" providerId="LiveId" clId="{7044B05E-2F35-4AC6-A9C2-0F4DC79F4213}" dt="2022-06-13T13:50:26.715" v="256" actId="14100"/>
          <ac:spMkLst>
            <pc:docMk/>
            <pc:sldMk cId="0" sldId="265"/>
            <ac:spMk id="131" creationId="{00000000-0000-0000-0000-000000000000}"/>
          </ac:spMkLst>
        </pc:spChg>
        <pc:picChg chg="mod">
          <ac:chgData name="Nam Đỗ" userId="d3840b56d86e9605" providerId="LiveId" clId="{7044B05E-2F35-4AC6-A9C2-0F4DC79F4213}" dt="2022-06-13T13:57:38.250" v="261" actId="14100"/>
          <ac:picMkLst>
            <pc:docMk/>
            <pc:sldMk cId="0" sldId="265"/>
            <ac:picMk id="129" creationId="{00000000-0000-0000-0000-000000000000}"/>
          </ac:picMkLst>
        </pc:picChg>
      </pc:sldChg>
      <pc:sldChg chg="modSp mod">
        <pc:chgData name="Nam Đỗ" userId="d3840b56d86e9605" providerId="LiveId" clId="{7044B05E-2F35-4AC6-A9C2-0F4DC79F4213}" dt="2022-06-13T13:59:47.151" v="267" actId="1076"/>
        <pc:sldMkLst>
          <pc:docMk/>
          <pc:sldMk cId="0" sldId="267"/>
        </pc:sldMkLst>
        <pc:spChg chg="mod">
          <ac:chgData name="Nam Đỗ" userId="d3840b56d86e9605" providerId="LiveId" clId="{7044B05E-2F35-4AC6-A9C2-0F4DC79F4213}" dt="2022-06-13T13:59:47.151" v="267" actId="1076"/>
          <ac:spMkLst>
            <pc:docMk/>
            <pc:sldMk cId="0" sldId="267"/>
            <ac:spMk id="17" creationId="{009364CA-3B82-6806-7090-93F45F2E2842}"/>
          </ac:spMkLst>
        </pc:spChg>
        <pc:picChg chg="mod">
          <ac:chgData name="Nam Đỗ" userId="d3840b56d86e9605" providerId="LiveId" clId="{7044B05E-2F35-4AC6-A9C2-0F4DC79F4213}" dt="2022-06-13T13:28:32.600" v="249" actId="14100"/>
          <ac:picMkLst>
            <pc:docMk/>
            <pc:sldMk cId="0" sldId="267"/>
            <ac:picMk id="12" creationId="{D263BF55-C0F8-668C-F4A2-DC7AC410A14D}"/>
          </ac:picMkLst>
        </pc:picChg>
        <pc:picChg chg="mod">
          <ac:chgData name="Nam Đỗ" userId="d3840b56d86e9605" providerId="LiveId" clId="{7044B05E-2F35-4AC6-A9C2-0F4DC79F4213}" dt="2022-06-13T13:28:30.607" v="248" actId="14100"/>
          <ac:picMkLst>
            <pc:docMk/>
            <pc:sldMk cId="0" sldId="267"/>
            <ac:picMk id="14" creationId="{70CCDEA3-81BA-965A-3774-02238DF64530}"/>
          </ac:picMkLst>
        </pc:picChg>
        <pc:picChg chg="mod">
          <ac:chgData name="Nam Đỗ" userId="d3840b56d86e9605" providerId="LiveId" clId="{7044B05E-2F35-4AC6-A9C2-0F4DC79F4213}" dt="2022-06-13T13:28:28.257" v="247" actId="14100"/>
          <ac:picMkLst>
            <pc:docMk/>
            <pc:sldMk cId="0" sldId="267"/>
            <ac:picMk id="16" creationId="{08C82470-46F8-CBF0-D53A-DE528AF660E9}"/>
          </ac:picMkLst>
        </pc:picChg>
      </pc:sldChg>
      <pc:sldChg chg="addSp delSp modSp mod">
        <pc:chgData name="Nam Đỗ" userId="d3840b56d86e9605" providerId="LiveId" clId="{7044B05E-2F35-4AC6-A9C2-0F4DC79F4213}" dt="2022-06-13T16:55:06.619" v="2755" actId="1076"/>
        <pc:sldMkLst>
          <pc:docMk/>
          <pc:sldMk cId="0" sldId="274"/>
        </pc:sldMkLst>
        <pc:spChg chg="mod">
          <ac:chgData name="Nam Đỗ" userId="d3840b56d86e9605" providerId="LiveId" clId="{7044B05E-2F35-4AC6-A9C2-0F4DC79F4213}" dt="2022-06-13T16:54:44.370" v="2751" actId="14100"/>
          <ac:spMkLst>
            <pc:docMk/>
            <pc:sldMk cId="0" sldId="274"/>
            <ac:spMk id="212" creationId="{00000000-0000-0000-0000-000000000000}"/>
          </ac:spMkLst>
        </pc:spChg>
        <pc:picChg chg="add del mod">
          <ac:chgData name="Nam Đỗ" userId="d3840b56d86e9605" providerId="LiveId" clId="{7044B05E-2F35-4AC6-A9C2-0F4DC79F4213}" dt="2022-06-13T15:09:56.893" v="383" actId="478"/>
          <ac:picMkLst>
            <pc:docMk/>
            <pc:sldMk cId="0" sldId="274"/>
            <ac:picMk id="3" creationId="{53B0BAB5-6184-066A-CD31-616835182E60}"/>
          </ac:picMkLst>
        </pc:picChg>
        <pc:picChg chg="del mod">
          <ac:chgData name="Nam Đỗ" userId="d3840b56d86e9605" providerId="LiveId" clId="{7044B05E-2F35-4AC6-A9C2-0F4DC79F4213}" dt="2022-06-13T14:52:08.854" v="365" actId="478"/>
          <ac:picMkLst>
            <pc:docMk/>
            <pc:sldMk cId="0" sldId="274"/>
            <ac:picMk id="5" creationId="{93C6D5EE-71E0-3A3F-3EE3-8DBA8CCA9BEC}"/>
          </ac:picMkLst>
        </pc:picChg>
        <pc:picChg chg="add del mod">
          <ac:chgData name="Nam Đỗ" userId="d3840b56d86e9605" providerId="LiveId" clId="{7044B05E-2F35-4AC6-A9C2-0F4DC79F4213}" dt="2022-06-13T16:01:29.603" v="400" actId="478"/>
          <ac:picMkLst>
            <pc:docMk/>
            <pc:sldMk cId="0" sldId="274"/>
            <ac:picMk id="6" creationId="{E0ADA67A-8206-2621-35B6-241491B05798}"/>
          </ac:picMkLst>
        </pc:picChg>
        <pc:picChg chg="add mod">
          <ac:chgData name="Nam Đỗ" userId="d3840b56d86e9605" providerId="LiveId" clId="{7044B05E-2F35-4AC6-A9C2-0F4DC79F4213}" dt="2022-06-13T16:55:06.619" v="2755" actId="1076"/>
          <ac:picMkLst>
            <pc:docMk/>
            <pc:sldMk cId="0" sldId="274"/>
            <ac:picMk id="8" creationId="{9B8B7EA8-DA7A-9C75-F74E-78C32901E73B}"/>
          </ac:picMkLst>
        </pc:picChg>
      </pc:sldChg>
      <pc:sldChg chg="modSp mod">
        <pc:chgData name="Nam Đỗ" userId="d3840b56d86e9605" providerId="LiveId" clId="{7044B05E-2F35-4AC6-A9C2-0F4DC79F4213}" dt="2022-06-13T13:24:55.798" v="233" actId="14100"/>
        <pc:sldMkLst>
          <pc:docMk/>
          <pc:sldMk cId="0" sldId="279"/>
        </pc:sldMkLst>
        <pc:picChg chg="mod">
          <ac:chgData name="Nam Đỗ" userId="d3840b56d86e9605" providerId="LiveId" clId="{7044B05E-2F35-4AC6-A9C2-0F4DC79F4213}" dt="2022-06-13T13:24:53.600" v="232" actId="14100"/>
          <ac:picMkLst>
            <pc:docMk/>
            <pc:sldMk cId="0" sldId="279"/>
            <ac:picMk id="9" creationId="{38F9E8DA-9539-792A-B3A5-B81AF64BB6DD}"/>
          </ac:picMkLst>
        </pc:picChg>
        <pc:picChg chg="mod">
          <ac:chgData name="Nam Đỗ" userId="d3840b56d86e9605" providerId="LiveId" clId="{7044B05E-2F35-4AC6-A9C2-0F4DC79F4213}" dt="2022-06-13T13:24:55.798" v="233" actId="14100"/>
          <ac:picMkLst>
            <pc:docMk/>
            <pc:sldMk cId="0" sldId="279"/>
            <ac:picMk id="11" creationId="{173F8832-B372-403A-3FA5-186F8D20F86A}"/>
          </ac:picMkLst>
        </pc:picChg>
      </pc:sldChg>
      <pc:sldChg chg="addSp delSp modSp mod">
        <pc:chgData name="Nam Đỗ" userId="d3840b56d86e9605" providerId="LiveId" clId="{7044B05E-2F35-4AC6-A9C2-0F4DC79F4213}" dt="2022-06-13T14:09:33.857" v="364" actId="478"/>
        <pc:sldMkLst>
          <pc:docMk/>
          <pc:sldMk cId="0" sldId="281"/>
        </pc:sldMkLst>
        <pc:spChg chg="mod">
          <ac:chgData name="Nam Đỗ" userId="d3840b56d86e9605" providerId="LiveId" clId="{7044B05E-2F35-4AC6-A9C2-0F4DC79F4213}" dt="2022-06-13T12:39:22.737" v="16" actId="1076"/>
          <ac:spMkLst>
            <pc:docMk/>
            <pc:sldMk cId="0" sldId="281"/>
            <ac:spMk id="295" creationId="{00000000-0000-0000-0000-000000000000}"/>
          </ac:spMkLst>
        </pc:spChg>
        <pc:spChg chg="mod">
          <ac:chgData name="Nam Đỗ" userId="d3840b56d86e9605" providerId="LiveId" clId="{7044B05E-2F35-4AC6-A9C2-0F4DC79F4213}" dt="2022-06-13T12:59:17.115" v="58" actId="113"/>
          <ac:spMkLst>
            <pc:docMk/>
            <pc:sldMk cId="0" sldId="281"/>
            <ac:spMk id="296" creationId="{00000000-0000-0000-0000-000000000000}"/>
          </ac:spMkLst>
        </pc:spChg>
        <pc:picChg chg="add mod">
          <ac:chgData name="Nam Đỗ" userId="d3840b56d86e9605" providerId="LiveId" clId="{7044B05E-2F35-4AC6-A9C2-0F4DC79F4213}" dt="2022-06-13T13:51:13.874" v="259" actId="14100"/>
          <ac:picMkLst>
            <pc:docMk/>
            <pc:sldMk cId="0" sldId="281"/>
            <ac:picMk id="3" creationId="{8876AD31-5A67-591A-6BA9-72585666F232}"/>
          </ac:picMkLst>
        </pc:picChg>
        <pc:picChg chg="del mod">
          <ac:chgData name="Nam Đỗ" userId="d3840b56d86e9605" providerId="LiveId" clId="{7044B05E-2F35-4AC6-A9C2-0F4DC79F4213}" dt="2022-06-13T14:09:33.857" v="364" actId="478"/>
          <ac:picMkLst>
            <pc:docMk/>
            <pc:sldMk cId="0" sldId="281"/>
            <ac:picMk id="5" creationId="{38958263-9FA6-6A16-5DBA-9AF11857A68F}"/>
          </ac:picMkLst>
        </pc:picChg>
        <pc:picChg chg="del">
          <ac:chgData name="Nam Đỗ" userId="d3840b56d86e9605" providerId="LiveId" clId="{7044B05E-2F35-4AC6-A9C2-0F4DC79F4213}" dt="2022-06-13T12:38:27.665" v="0" actId="478"/>
          <ac:picMkLst>
            <pc:docMk/>
            <pc:sldMk cId="0" sldId="281"/>
            <ac:picMk id="7" creationId="{6CCF2FF7-E7CF-408B-A757-3865CE4E1BD8}"/>
          </ac:picMkLst>
        </pc:picChg>
      </pc:sldChg>
      <pc:sldChg chg="modSp mod">
        <pc:chgData name="Nam Đỗ" userId="d3840b56d86e9605" providerId="LiveId" clId="{7044B05E-2F35-4AC6-A9C2-0F4DC79F4213}" dt="2022-06-13T16:52:28.689" v="2749" actId="1076"/>
        <pc:sldMkLst>
          <pc:docMk/>
          <pc:sldMk cId="0" sldId="286"/>
        </pc:sldMkLst>
        <pc:spChg chg="mod">
          <ac:chgData name="Nam Đỗ" userId="d3840b56d86e9605" providerId="LiveId" clId="{7044B05E-2F35-4AC6-A9C2-0F4DC79F4213}" dt="2022-06-13T16:52:10.214" v="2748" actId="20577"/>
          <ac:spMkLst>
            <pc:docMk/>
            <pc:sldMk cId="0" sldId="286"/>
            <ac:spMk id="2" creationId="{5AF62A04-050C-967A-55BA-8D4F21976A63}"/>
          </ac:spMkLst>
        </pc:spChg>
        <pc:spChg chg="mod">
          <ac:chgData name="Nam Đỗ" userId="d3840b56d86e9605" providerId="LiveId" clId="{7044B05E-2F35-4AC6-A9C2-0F4DC79F4213}" dt="2022-06-13T16:50:29.911" v="2710" actId="1076"/>
          <ac:spMkLst>
            <pc:docMk/>
            <pc:sldMk cId="0" sldId="286"/>
            <ac:spMk id="3" creationId="{D5D3F701-F778-2C14-C470-E9C6A643FEB9}"/>
          </ac:spMkLst>
        </pc:spChg>
        <pc:cxnChg chg="mod">
          <ac:chgData name="Nam Đỗ" userId="d3840b56d86e9605" providerId="LiveId" clId="{7044B05E-2F35-4AC6-A9C2-0F4DC79F4213}" dt="2022-06-13T16:52:28.689" v="2749" actId="1076"/>
          <ac:cxnSpMkLst>
            <pc:docMk/>
            <pc:sldMk cId="0" sldId="286"/>
            <ac:cxnSpMk id="5" creationId="{B9758F17-01A3-1619-F93C-A2BA0DA36CC0}"/>
          </ac:cxnSpMkLst>
        </pc:cxnChg>
      </pc:sldChg>
      <pc:sldChg chg="modSp mod modTransition">
        <pc:chgData name="Nam Đỗ" userId="d3840b56d86e9605" providerId="LiveId" clId="{7044B05E-2F35-4AC6-A9C2-0F4DC79F4213}" dt="2022-06-13T14:08:13.506" v="363" actId="20577"/>
        <pc:sldMkLst>
          <pc:docMk/>
          <pc:sldMk cId="0" sldId="287"/>
        </pc:sldMkLst>
        <pc:spChg chg="mod">
          <ac:chgData name="Nam Đỗ" userId="d3840b56d86e9605" providerId="LiveId" clId="{7044B05E-2F35-4AC6-A9C2-0F4DC79F4213}" dt="2022-06-13T14:08:13.506" v="363" actId="20577"/>
          <ac:spMkLst>
            <pc:docMk/>
            <pc:sldMk cId="0" sldId="287"/>
            <ac:spMk id="438" creationId="{00000000-0000-0000-0000-000000000000}"/>
          </ac:spMkLst>
        </pc:spChg>
      </pc:sldChg>
      <pc:sldChg chg="modSp mod">
        <pc:chgData name="Nam Đỗ" userId="d3840b56d86e9605" providerId="LiveId" clId="{7044B05E-2F35-4AC6-A9C2-0F4DC79F4213}" dt="2022-06-13T14:00:19.247" v="268" actId="14100"/>
        <pc:sldMkLst>
          <pc:docMk/>
          <pc:sldMk cId="0" sldId="294"/>
        </pc:sldMkLst>
        <pc:spChg chg="mod">
          <ac:chgData name="Nam Đỗ" userId="d3840b56d86e9605" providerId="LiveId" clId="{7044B05E-2F35-4AC6-A9C2-0F4DC79F4213}" dt="2022-06-13T14:00:19.247" v="268" actId="14100"/>
          <ac:spMkLst>
            <pc:docMk/>
            <pc:sldMk cId="0" sldId="294"/>
            <ac:spMk id="1108" creationId="{00000000-0000-0000-0000-000000000000}"/>
          </ac:spMkLst>
        </pc:spChg>
        <pc:picChg chg="mod">
          <ac:chgData name="Nam Đỗ" userId="d3840b56d86e9605" providerId="LiveId" clId="{7044B05E-2F35-4AC6-A9C2-0F4DC79F4213}" dt="2022-06-13T13:29:38.133" v="252" actId="1076"/>
          <ac:picMkLst>
            <pc:docMk/>
            <pc:sldMk cId="0" sldId="294"/>
            <ac:picMk id="3" creationId="{A1FE087C-3165-A389-9122-3CE6712B7CEE}"/>
          </ac:picMkLst>
        </pc:picChg>
      </pc:sldChg>
      <pc:sldChg chg="addSp delSp modSp new mod modTransition">
        <pc:chgData name="Nam Đỗ" userId="d3840b56d86e9605" providerId="LiveId" clId="{7044B05E-2F35-4AC6-A9C2-0F4DC79F4213}" dt="2022-06-13T16:55:27.132" v="2757" actId="1076"/>
        <pc:sldMkLst>
          <pc:docMk/>
          <pc:sldMk cId="1983605441" sldId="295"/>
        </pc:sldMkLst>
        <pc:spChg chg="del mod">
          <ac:chgData name="Nam Đỗ" userId="d3840b56d86e9605" providerId="LiveId" clId="{7044B05E-2F35-4AC6-A9C2-0F4DC79F4213}" dt="2022-06-13T14:58:31.177" v="380" actId="478"/>
          <ac:spMkLst>
            <pc:docMk/>
            <pc:sldMk cId="1983605441" sldId="295"/>
            <ac:spMk id="2" creationId="{A754A0A5-E8B8-40C9-9D1A-9B0032FDA2AE}"/>
          </ac:spMkLst>
        </pc:spChg>
        <pc:spChg chg="mod">
          <ac:chgData name="Nam Đỗ" userId="d3840b56d86e9605" providerId="LiveId" clId="{7044B05E-2F35-4AC6-A9C2-0F4DC79F4213}" dt="2022-06-13T16:38:25.001" v="2253" actId="255"/>
          <ac:spMkLst>
            <pc:docMk/>
            <pc:sldMk cId="1983605441" sldId="295"/>
            <ac:spMk id="3" creationId="{DB000B62-8855-7423-6556-15730BC4755F}"/>
          </ac:spMkLst>
        </pc:spChg>
        <pc:spChg chg="add mod">
          <ac:chgData name="Nam Đỗ" userId="d3840b56d86e9605" providerId="LiveId" clId="{7044B05E-2F35-4AC6-A9C2-0F4DC79F4213}" dt="2022-06-13T16:55:27.132" v="2757" actId="1076"/>
          <ac:spMkLst>
            <pc:docMk/>
            <pc:sldMk cId="1983605441" sldId="295"/>
            <ac:spMk id="8" creationId="{C818AF8D-34E9-0EF4-5354-D7EA94F4BE9C}"/>
          </ac:spMkLst>
        </pc:spChg>
        <pc:picChg chg="add del mod">
          <ac:chgData name="Nam Đỗ" userId="d3840b56d86e9605" providerId="LiveId" clId="{7044B05E-2F35-4AC6-A9C2-0F4DC79F4213}" dt="2022-06-13T16:09:59.813" v="411" actId="478"/>
          <ac:picMkLst>
            <pc:docMk/>
            <pc:sldMk cId="1983605441" sldId="295"/>
            <ac:picMk id="5" creationId="{BE1F67E6-2E86-1A71-1F5B-BC729031BFF3}"/>
          </ac:picMkLst>
        </pc:picChg>
        <pc:picChg chg="add mod">
          <ac:chgData name="Nam Đỗ" userId="d3840b56d86e9605" providerId="LiveId" clId="{7044B05E-2F35-4AC6-A9C2-0F4DC79F4213}" dt="2022-06-13T16:55:21.300" v="2756" actId="1076"/>
          <ac:picMkLst>
            <pc:docMk/>
            <pc:sldMk cId="1983605441" sldId="295"/>
            <ac:picMk id="7" creationId="{F29B8E23-8E52-3C68-F686-8BA6886CF10A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515579fe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515579fe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62ad5b4435_6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62ad5b4435_6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c515579fe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c515579fe3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515579f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515579f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2394943" y="1912216"/>
            <a:ext cx="4239816" cy="1052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Xin </a:t>
            </a:r>
            <a:r>
              <a:rPr lang="en-US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Chào</a:t>
            </a:r>
            <a:endParaRPr sz="60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74A3D-B089-70E2-614B-3E774B306B0A}"/>
              </a:ext>
            </a:extLst>
          </p:cNvPr>
          <p:cNvSpPr txBox="1"/>
          <p:nvPr/>
        </p:nvSpPr>
        <p:spPr>
          <a:xfrm>
            <a:off x="2352838" y="3164606"/>
            <a:ext cx="443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Chào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mừng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Thầy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,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Cô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và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các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bạn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đã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đến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với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buổi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thuyết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trình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</a:t>
            </a:r>
            <a:r>
              <a:rPr lang="en-US" sz="2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nhóm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iCiel Rukola"/>
              </a:rPr>
              <a:t> 6AESN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  <a:latin typeface="iCiel Rukol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818AF8D-34E9-0EF4-5354-D7EA94F4BE9C}"/>
              </a:ext>
            </a:extLst>
          </p:cNvPr>
          <p:cNvSpPr txBox="1"/>
          <p:nvPr/>
        </p:nvSpPr>
        <p:spPr>
          <a:xfrm>
            <a:off x="2765046" y="207109"/>
            <a:ext cx="192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ree Serif"/>
              </a:rPr>
              <a:t>Chi </a:t>
            </a:r>
            <a:r>
              <a:rPr lang="en-US" sz="2000" b="1" dirty="0" err="1">
                <a:latin typeface="Bree Serif"/>
              </a:rPr>
              <a:t>Tiết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Quản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Lý</a:t>
            </a:r>
            <a:endParaRPr lang="en-US" sz="2000" b="1" dirty="0">
              <a:latin typeface="Bree Serif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8C5FC-5F9F-9C03-4268-7FFD06BC6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3" y="971550"/>
            <a:ext cx="64198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0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C8EE94-2B88-49F7-ACD6-3D177DF4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3900"/>
            <a:ext cx="5511300" cy="485093"/>
          </a:xfrm>
        </p:spPr>
        <p:txBody>
          <a:bodyPr/>
          <a:lstStyle/>
          <a:p>
            <a:pPr algn="ctr"/>
            <a:r>
              <a:rPr lang="en-US" sz="3000" dirty="0">
                <a:latin typeface="Bree Serif"/>
              </a:rPr>
              <a:t>Admin</a:t>
            </a:r>
            <a:endParaRPr lang="vi-VN" sz="3000" dirty="0">
              <a:latin typeface="Bree Serif"/>
            </a:endParaRP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2615C07-E54B-472C-9B8D-A9D3B735E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78992"/>
            <a:ext cx="5511300" cy="428825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mặt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một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nghiệm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tốt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nhất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Xoá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Xoá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khuyến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mãi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sử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dụng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mặt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sẵn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cứ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về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áo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quần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tại</a:t>
            </a:r>
            <a:r>
              <a:rPr lang="en-US" sz="1400" dirty="0">
                <a:latin typeface="Bree Serif"/>
              </a:rPr>
              <a:t> 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những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, </a:t>
            </a:r>
            <a:r>
              <a:rPr lang="en-US" sz="1400" dirty="0" err="1">
                <a:latin typeface="Bree Serif"/>
              </a:rPr>
              <a:t>mà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giỏ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trước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thanh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kiếm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khách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làm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hoá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99298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144767" y="84906"/>
            <a:ext cx="5189506" cy="4698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Bree Serif"/>
              </a:rPr>
              <a:t>Kết Quả</a:t>
            </a:r>
            <a:endParaRPr sz="3000" b="1" dirty="0">
              <a:latin typeface="Bree Serif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F76A44-199D-E8AA-55BE-D4905DED7B4C}"/>
              </a:ext>
            </a:extLst>
          </p:cNvPr>
          <p:cNvSpPr txBox="1"/>
          <p:nvPr/>
        </p:nvSpPr>
        <p:spPr>
          <a:xfrm>
            <a:off x="6258523" y="129452"/>
            <a:ext cx="1050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solidFill>
                  <a:schemeClr val="tx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chủ</a:t>
            </a:r>
            <a:endParaRPr lang="en-US" sz="1600" b="1" dirty="0">
              <a:solidFill>
                <a:schemeClr val="tx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30CBEC-3C20-C278-68E1-CAE8004BC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6" y="410276"/>
            <a:ext cx="7229476" cy="2887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3985F-8FA8-A0B7-B066-6E9C4421D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6" y="3297332"/>
            <a:ext cx="7229476" cy="10036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A331F9-A168-C02F-A3D7-C72047FF7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36" y="4250531"/>
            <a:ext cx="7229476" cy="8929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Big concept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48F43-480F-84C0-2CC7-81939396E139}"/>
              </a:ext>
            </a:extLst>
          </p:cNvPr>
          <p:cNvSpPr txBox="1"/>
          <p:nvPr/>
        </p:nvSpPr>
        <p:spPr>
          <a:xfrm>
            <a:off x="5679282" y="15877"/>
            <a:ext cx="1678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Nhập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7F69E-C25B-4AF6-EA98-57E3F1842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" y="300038"/>
            <a:ext cx="7265193" cy="3718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9F889F-DCED-12A2-3F11-39024E6DE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6" y="4018506"/>
            <a:ext cx="7265193" cy="1124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E17F3-7CF3-E396-4EB7-0A2166427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6ACC7C-04D3-108A-5FD1-83FB97FE6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8" y="264319"/>
            <a:ext cx="7222331" cy="395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181FCE-3B6C-07D2-97FA-B84CBF579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4221956"/>
            <a:ext cx="7222331" cy="9215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ED7ACD-E0FB-984C-A418-5784ADB97FD2}"/>
              </a:ext>
            </a:extLst>
          </p:cNvPr>
          <p:cNvSpPr txBox="1"/>
          <p:nvPr/>
        </p:nvSpPr>
        <p:spPr>
          <a:xfrm>
            <a:off x="5915026" y="0"/>
            <a:ext cx="141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Đăng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Ký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11823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612BF91-78D2-512A-EC85-C3169A83C696}"/>
              </a:ext>
            </a:extLst>
          </p:cNvPr>
          <p:cNvSpPr txBox="1"/>
          <p:nvPr/>
        </p:nvSpPr>
        <p:spPr>
          <a:xfrm>
            <a:off x="5836444" y="2413"/>
            <a:ext cx="179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giỏ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hàng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BF2CB-2B2E-0EFC-6E70-F40D32C2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2" y="4354643"/>
            <a:ext cx="7229477" cy="7888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5C279E-F666-53B2-E031-86B235E4B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2" y="284813"/>
            <a:ext cx="7229477" cy="4069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A79DADE-421B-78E1-A5E2-3F2687F19ED2}"/>
              </a:ext>
            </a:extLst>
          </p:cNvPr>
          <p:cNvSpPr txBox="1"/>
          <p:nvPr/>
        </p:nvSpPr>
        <p:spPr>
          <a:xfrm>
            <a:off x="5429250" y="-17780"/>
            <a:ext cx="20073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Trang Thanh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Toán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87B42-BCA8-F3EE-D2FC-8DEC1A902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69" y="408343"/>
            <a:ext cx="7243762" cy="3906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81D7D9-F844-B1F9-5D10-24895EFD4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9" y="4314826"/>
            <a:ext cx="7243762" cy="828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09364CA-3B82-6806-7090-93F45F2E2842}"/>
              </a:ext>
            </a:extLst>
          </p:cNvPr>
          <p:cNvSpPr txBox="1"/>
          <p:nvPr/>
        </p:nvSpPr>
        <p:spPr>
          <a:xfrm>
            <a:off x="5679282" y="0"/>
            <a:ext cx="16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Trang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tìm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ee Serif"/>
              </a:rPr>
              <a:t>kiếm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ee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89C367-D1EF-B90C-CAB6-6022CF74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6" y="309980"/>
            <a:ext cx="7350919" cy="2190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545743-8E61-1B9C-DF13-C84669235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6" y="2500313"/>
            <a:ext cx="7350918" cy="1693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DB832-7078-9104-72C7-CA1DF9803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36" y="4193380"/>
            <a:ext cx="7350918" cy="95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 txBox="1">
            <a:spLocks noGrp="1"/>
          </p:cNvSpPr>
          <p:nvPr>
            <p:ph type="title" idx="4294967295"/>
          </p:nvPr>
        </p:nvSpPr>
        <p:spPr>
          <a:xfrm>
            <a:off x="0" y="175564"/>
            <a:ext cx="9144000" cy="4714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Tổng</a:t>
            </a:r>
            <a:r>
              <a:rPr lang="en-US" sz="3000" b="1" dirty="0">
                <a:latin typeface="Bree Serif"/>
                <a:ea typeface="Lato Light"/>
                <a:cs typeface="Lato Light"/>
                <a:sym typeface="Lato Light"/>
              </a:rPr>
              <a:t> </a:t>
            </a:r>
            <a:r>
              <a:rPr lang="en-US" sz="3000" b="1" dirty="0" err="1">
                <a:latin typeface="Bree Serif"/>
                <a:ea typeface="Lato Light"/>
                <a:cs typeface="Lato Light"/>
                <a:sym typeface="Lato Light"/>
              </a:rPr>
              <a:t>Kết</a:t>
            </a:r>
            <a:endParaRPr sz="3000" dirty="0">
              <a:latin typeface="Bree Serif"/>
              <a:ea typeface="Lato Light"/>
              <a:cs typeface="Lato Light"/>
              <a:sym typeface="La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2A04-050C-967A-55BA-8D4F21976A63}"/>
              </a:ext>
            </a:extLst>
          </p:cNvPr>
          <p:cNvSpPr txBox="1"/>
          <p:nvPr/>
        </p:nvSpPr>
        <p:spPr>
          <a:xfrm>
            <a:off x="332184" y="793793"/>
            <a:ext cx="72151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Những điểm đã đạt 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000" dirty="0">
                <a:latin typeface="Bree Serif"/>
              </a:rPr>
              <a:t>Giao diện thân thi</a:t>
            </a:r>
            <a:r>
              <a:rPr lang="en-US" sz="2000" dirty="0">
                <a:latin typeface="Bree Serif"/>
              </a:rPr>
              <a:t>ệ</a:t>
            </a:r>
            <a:r>
              <a:rPr lang="vi-VN" sz="2000" dirty="0">
                <a:latin typeface="Bree Serif"/>
              </a:rPr>
              <a:t>n với người tiêu dùng.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Nâng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cao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khả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năng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thiết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kế</a:t>
            </a:r>
            <a:r>
              <a:rPr lang="en-US" sz="2000" dirty="0">
                <a:latin typeface="Bree Serif"/>
              </a:rPr>
              <a:t> web.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Hoàn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hầu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hết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các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năng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cần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thiết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Tìm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hiểu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dụng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được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công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nghệ</a:t>
            </a:r>
            <a:r>
              <a:rPr lang="en-US" sz="2000" dirty="0">
                <a:latin typeface="Bree Serif"/>
              </a:rPr>
              <a:t> Ajax.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3F701-F778-2C14-C470-E9C6A643FEB9}"/>
              </a:ext>
            </a:extLst>
          </p:cNvPr>
          <p:cNvSpPr txBox="1"/>
          <p:nvPr/>
        </p:nvSpPr>
        <p:spPr>
          <a:xfrm>
            <a:off x="332184" y="2721167"/>
            <a:ext cx="86903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000" b="1" dirty="0">
                <a:latin typeface="Bree Serif"/>
              </a:rPr>
              <a:t>Hướng phát triển của web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và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những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điểm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chưa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đạt</a:t>
            </a:r>
            <a:r>
              <a:rPr lang="en-US" sz="2000" b="1" dirty="0">
                <a:latin typeface="Bree Serif"/>
              </a:rPr>
              <a:t> </a:t>
            </a:r>
            <a:r>
              <a:rPr lang="en-US" sz="2000" b="1" dirty="0" err="1">
                <a:latin typeface="Bree Serif"/>
              </a:rPr>
              <a:t>được</a:t>
            </a:r>
            <a:r>
              <a:rPr lang="en-US" sz="2000" b="1" dirty="0">
                <a:latin typeface="Bree Serif"/>
              </a:rPr>
              <a:t>:</a:t>
            </a:r>
            <a:endParaRPr lang="vi-VN" sz="2000" b="1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Lựa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chọn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phương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thức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thanh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toán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Xem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lịch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mua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vi-VN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Phần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mềm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chưa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đáp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ứng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hết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cầu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thực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tế</a:t>
            </a:r>
            <a:r>
              <a:rPr lang="en-US" sz="2000" dirty="0">
                <a:latin typeface="Bree Serif"/>
              </a:rPr>
              <a:t> do </a:t>
            </a:r>
            <a:r>
              <a:rPr lang="en-US" sz="2000" dirty="0" err="1">
                <a:latin typeface="Bree Serif"/>
              </a:rPr>
              <a:t>năng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lực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thời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gian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có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hạn</a:t>
            </a:r>
            <a:r>
              <a:rPr lang="vi-VN" sz="2000" dirty="0">
                <a:latin typeface="Bree Serif"/>
              </a:rPr>
              <a:t>. </a:t>
            </a:r>
            <a:endParaRPr lang="en-US" sz="2000" dirty="0">
              <a:latin typeface="Bree Serif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Bree Serif"/>
              </a:rPr>
              <a:t>Cho </a:t>
            </a:r>
            <a:r>
              <a:rPr lang="en-US" sz="2000" dirty="0" err="1">
                <a:latin typeface="Bree Serif"/>
              </a:rPr>
              <a:t>phép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bình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luận</a:t>
            </a:r>
            <a:r>
              <a:rPr lang="en-US" sz="2000" dirty="0">
                <a:latin typeface="Bree Serif"/>
              </a:rPr>
              <a:t>, </a:t>
            </a:r>
            <a:r>
              <a:rPr lang="en-US" sz="2000" dirty="0" err="1">
                <a:latin typeface="Bree Serif"/>
              </a:rPr>
              <a:t>đánh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giá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sản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phẩm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latin typeface="Bree Serif"/>
              </a:rPr>
              <a:t>Chỉnh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sửa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thông</a:t>
            </a:r>
            <a:r>
              <a:rPr lang="en-US" sz="2000" dirty="0">
                <a:latin typeface="Bree Serif"/>
              </a:rPr>
              <a:t> tin </a:t>
            </a:r>
            <a:r>
              <a:rPr lang="en-US" sz="2000" dirty="0" err="1">
                <a:latin typeface="Bree Serif"/>
              </a:rPr>
              <a:t>khách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hàng</a:t>
            </a:r>
            <a:r>
              <a:rPr lang="en-US" sz="2000" dirty="0">
                <a:latin typeface="Bree Serif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vi-VN" sz="2000" dirty="0">
              <a:latin typeface="Bree Serif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758F17-01A3-1619-F93C-A2BA0DA36CC0}"/>
              </a:ext>
            </a:extLst>
          </p:cNvPr>
          <p:cNvCxnSpPr>
            <a:cxnSpLocks/>
          </p:cNvCxnSpPr>
          <p:nvPr/>
        </p:nvCxnSpPr>
        <p:spPr>
          <a:xfrm>
            <a:off x="442912" y="2571750"/>
            <a:ext cx="66151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1"/>
          <p:cNvSpPr txBox="1"/>
          <p:nvPr/>
        </p:nvSpPr>
        <p:spPr>
          <a:xfrm>
            <a:off x="1194831" y="2352374"/>
            <a:ext cx="6754338" cy="97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vi-VN" sz="2000" dirty="0">
                <a:latin typeface="Bree Serif"/>
              </a:rPr>
              <a:t>Cảm ơn mọi người đã theo dõi và đồng hành cùng nhóm </a:t>
            </a:r>
            <a:r>
              <a:rPr lang="en-US" sz="2000" dirty="0" err="1">
                <a:latin typeface="Bree Serif"/>
              </a:rPr>
              <a:t>chúng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tôi</a:t>
            </a:r>
            <a:r>
              <a:rPr lang="vi-VN" sz="2000" dirty="0">
                <a:latin typeface="Bree Serif"/>
              </a:rPr>
              <a:t> trong bài thuyết trình này. </a:t>
            </a:r>
            <a:r>
              <a:rPr lang="en-US" sz="2000" dirty="0" err="1">
                <a:latin typeface="Bree Serif"/>
              </a:rPr>
              <a:t>Mong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thầy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và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các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bạn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góp</a:t>
            </a:r>
            <a:r>
              <a:rPr lang="en-US" sz="2000" dirty="0">
                <a:latin typeface="Bree Serif"/>
              </a:rPr>
              <a:t> ý </a:t>
            </a:r>
            <a:r>
              <a:rPr lang="en-US" sz="2000" dirty="0" err="1">
                <a:latin typeface="Bree Serif"/>
              </a:rPr>
              <a:t>để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cả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có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thêm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sở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hoàn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thiện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ứng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dụng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sau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này</a:t>
            </a:r>
            <a:r>
              <a:rPr lang="vi-VN" sz="2000" dirty="0">
                <a:latin typeface="Bree Serif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E087C-3165-A389-9122-3CE6712B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972" y="1314450"/>
            <a:ext cx="1978120" cy="5000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35756" y="1100138"/>
            <a:ext cx="8522494" cy="2243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 TẬP NHÓM WEB</a:t>
            </a:r>
            <a:br>
              <a:rPr lang="en" sz="4400" b="1" dirty="0">
                <a:solidFill>
                  <a:srgbClr val="A87104"/>
                </a:solidFill>
              </a:rPr>
            </a:br>
            <a:b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" sz="4400" i="1" dirty="0">
                <a:solidFill>
                  <a:schemeClr val="tx1">
                    <a:lumMod val="50000"/>
                  </a:schemeClr>
                </a:solidFill>
              </a:rPr>
              <a:t>Chủ Đề: Trang Quản Lý Bán Hàng</a:t>
            </a:r>
            <a:endParaRPr sz="44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521495" y="462630"/>
            <a:ext cx="5207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Bree Serif"/>
              </a:rPr>
              <a:t>Nội Dung Báo Cáo</a:t>
            </a:r>
            <a:endParaRPr b="1" dirty="0">
              <a:latin typeface="Bree Serif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572B42-4C50-AC12-9DEF-AB68BC6B633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92905" y="1693069"/>
            <a:ext cx="5815013" cy="3043237"/>
          </a:xfrm>
        </p:spPr>
        <p:txBody>
          <a:bodyPr/>
          <a:lstStyle/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2000" dirty="0" err="1">
                <a:latin typeface="Bree Serif"/>
              </a:rPr>
              <a:t>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viên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nhóm</a:t>
            </a:r>
            <a:r>
              <a:rPr lang="en-US" sz="2000" dirty="0">
                <a:latin typeface="Bree Serif"/>
              </a:rPr>
              <a:t>.</a:t>
            </a: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Giới thiệu </a:t>
            </a:r>
            <a:r>
              <a:rPr lang="en-US" sz="2000" dirty="0" err="1">
                <a:latin typeface="Bree Serif"/>
              </a:rPr>
              <a:t>sơ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lược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về</a:t>
            </a:r>
            <a:r>
              <a:rPr lang="vi-VN" sz="2000" dirty="0">
                <a:latin typeface="Bree Serif"/>
              </a:rPr>
              <a:t>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en-US" sz="2000" dirty="0" err="1">
                <a:latin typeface="Bree Serif"/>
              </a:rPr>
              <a:t>Các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thành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phần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cấu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tạo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nên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web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</a:t>
            </a:r>
            <a:r>
              <a:rPr lang="en-US" sz="2000" dirty="0">
                <a:latin typeface="Bree Serif"/>
                <a:sym typeface="Wingdings" panose="05000000000000000000" pitchFamily="2" charset="2"/>
              </a:rPr>
              <a:t> </a:t>
            </a:r>
            <a:r>
              <a:rPr lang="vi-VN" sz="2000" dirty="0">
                <a:latin typeface="Bree Serif"/>
              </a:rPr>
              <a:t>Phân tích và thiết kế trang web</a:t>
            </a:r>
            <a:r>
              <a:rPr lang="en-US" sz="2000" dirty="0">
                <a:latin typeface="Bree Serif"/>
              </a:rPr>
              <a:t>.</a:t>
            </a:r>
            <a:endParaRPr lang="en-US" sz="2000" dirty="0">
              <a:latin typeface="Bree Serif"/>
              <a:sym typeface="Wingdings" panose="05000000000000000000" pitchFamily="2" charset="2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Kết quả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Tổng kết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27000" indent="0">
              <a:buNone/>
            </a:pPr>
            <a:r>
              <a:rPr lang="vi-VN" sz="2000" dirty="0">
                <a:latin typeface="Bree Serif"/>
                <a:sym typeface="Wingdings" panose="05000000000000000000" pitchFamily="2" charset="2"/>
              </a:rPr>
              <a:t> </a:t>
            </a:r>
            <a:r>
              <a:rPr lang="vi-VN" sz="2000" dirty="0">
                <a:latin typeface="Bree Serif"/>
              </a:rPr>
              <a:t>Lời cảm ơn</a:t>
            </a:r>
            <a:r>
              <a:rPr lang="en-US" sz="2000" dirty="0"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endParaRPr lang="en-US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l="9763" b="37620"/>
          <a:stretch/>
        </p:blipFill>
        <p:spPr>
          <a:xfrm>
            <a:off x="2964657" y="-12"/>
            <a:ext cx="6179344" cy="5143512"/>
          </a:xfrm>
          <a:custGeom>
            <a:avLst/>
            <a:gdLst/>
            <a:ahLst/>
            <a:cxnLst/>
            <a:rect l="l" t="t" r="r" b="b"/>
            <a:pathLst>
              <a:path w="21590" h="21586" extrusionOk="0">
                <a:moveTo>
                  <a:pt x="6051" y="0"/>
                </a:moveTo>
                <a:lnTo>
                  <a:pt x="5818" y="36"/>
                </a:lnTo>
                <a:cubicBezTo>
                  <a:pt x="5767" y="-14"/>
                  <a:pt x="5689" y="-9"/>
                  <a:pt x="5643" y="47"/>
                </a:cubicBezTo>
                <a:cubicBezTo>
                  <a:pt x="5639" y="51"/>
                  <a:pt x="5636" y="58"/>
                  <a:pt x="5633" y="62"/>
                </a:cubicBezTo>
                <a:lnTo>
                  <a:pt x="5714" y="181"/>
                </a:lnTo>
                <a:lnTo>
                  <a:pt x="5833" y="140"/>
                </a:lnTo>
                <a:cubicBezTo>
                  <a:pt x="5916" y="258"/>
                  <a:pt x="6029" y="160"/>
                  <a:pt x="6142" y="171"/>
                </a:cubicBezTo>
                <a:lnTo>
                  <a:pt x="6099" y="232"/>
                </a:lnTo>
                <a:lnTo>
                  <a:pt x="6170" y="294"/>
                </a:lnTo>
                <a:lnTo>
                  <a:pt x="6260" y="196"/>
                </a:lnTo>
                <a:lnTo>
                  <a:pt x="6318" y="263"/>
                </a:lnTo>
                <a:lnTo>
                  <a:pt x="6318" y="428"/>
                </a:lnTo>
                <a:cubicBezTo>
                  <a:pt x="6118" y="666"/>
                  <a:pt x="5800" y="669"/>
                  <a:pt x="5524" y="753"/>
                </a:cubicBezTo>
                <a:lnTo>
                  <a:pt x="5452" y="722"/>
                </a:lnTo>
                <a:lnTo>
                  <a:pt x="5424" y="805"/>
                </a:lnTo>
                <a:cubicBezTo>
                  <a:pt x="5210" y="810"/>
                  <a:pt x="5176" y="831"/>
                  <a:pt x="5153" y="975"/>
                </a:cubicBezTo>
                <a:cubicBezTo>
                  <a:pt x="5432" y="856"/>
                  <a:pt x="5716" y="759"/>
                  <a:pt x="6009" y="686"/>
                </a:cubicBezTo>
                <a:cubicBezTo>
                  <a:pt x="6030" y="749"/>
                  <a:pt x="6137" y="717"/>
                  <a:pt x="6137" y="831"/>
                </a:cubicBezTo>
                <a:cubicBezTo>
                  <a:pt x="6048" y="879"/>
                  <a:pt x="5932" y="894"/>
                  <a:pt x="5852" y="960"/>
                </a:cubicBezTo>
                <a:lnTo>
                  <a:pt x="5852" y="944"/>
                </a:lnTo>
                <a:lnTo>
                  <a:pt x="5210" y="1135"/>
                </a:lnTo>
                <a:cubicBezTo>
                  <a:pt x="5214" y="1160"/>
                  <a:pt x="5219" y="1179"/>
                  <a:pt x="5229" y="1243"/>
                </a:cubicBezTo>
                <a:cubicBezTo>
                  <a:pt x="5302" y="1094"/>
                  <a:pt x="5389" y="1212"/>
                  <a:pt x="5476" y="1192"/>
                </a:cubicBezTo>
                <a:lnTo>
                  <a:pt x="5424" y="1120"/>
                </a:lnTo>
                <a:cubicBezTo>
                  <a:pt x="5555" y="1144"/>
                  <a:pt x="5691" y="1102"/>
                  <a:pt x="5790" y="1006"/>
                </a:cubicBezTo>
                <a:lnTo>
                  <a:pt x="5833" y="1047"/>
                </a:lnTo>
                <a:cubicBezTo>
                  <a:pt x="5833" y="1025"/>
                  <a:pt x="5839" y="1008"/>
                  <a:pt x="5847" y="965"/>
                </a:cubicBezTo>
                <a:cubicBezTo>
                  <a:pt x="6006" y="976"/>
                  <a:pt x="6144" y="863"/>
                  <a:pt x="6308" y="888"/>
                </a:cubicBezTo>
                <a:lnTo>
                  <a:pt x="6322" y="820"/>
                </a:lnTo>
                <a:lnTo>
                  <a:pt x="6417" y="769"/>
                </a:lnTo>
                <a:lnTo>
                  <a:pt x="6394" y="800"/>
                </a:lnTo>
                <a:lnTo>
                  <a:pt x="6522" y="867"/>
                </a:lnTo>
                <a:cubicBezTo>
                  <a:pt x="6195" y="976"/>
                  <a:pt x="5957" y="1231"/>
                  <a:pt x="5624" y="1269"/>
                </a:cubicBezTo>
                <a:lnTo>
                  <a:pt x="5643" y="1295"/>
                </a:lnTo>
                <a:lnTo>
                  <a:pt x="5581" y="1388"/>
                </a:lnTo>
                <a:lnTo>
                  <a:pt x="5438" y="1372"/>
                </a:lnTo>
                <a:lnTo>
                  <a:pt x="5438" y="1393"/>
                </a:lnTo>
                <a:lnTo>
                  <a:pt x="5543" y="1445"/>
                </a:lnTo>
                <a:lnTo>
                  <a:pt x="5343" y="1445"/>
                </a:lnTo>
                <a:cubicBezTo>
                  <a:pt x="5321" y="1637"/>
                  <a:pt x="5135" y="1506"/>
                  <a:pt x="5148" y="1687"/>
                </a:cubicBezTo>
                <a:lnTo>
                  <a:pt x="5329" y="1599"/>
                </a:lnTo>
                <a:cubicBezTo>
                  <a:pt x="5329" y="1659"/>
                  <a:pt x="5326" y="1694"/>
                  <a:pt x="5324" y="1728"/>
                </a:cubicBezTo>
                <a:cubicBezTo>
                  <a:pt x="5180" y="1697"/>
                  <a:pt x="5143" y="1867"/>
                  <a:pt x="5105" y="1966"/>
                </a:cubicBezTo>
                <a:lnTo>
                  <a:pt x="5034" y="1981"/>
                </a:lnTo>
                <a:lnTo>
                  <a:pt x="5034" y="2007"/>
                </a:lnTo>
                <a:lnTo>
                  <a:pt x="5105" y="1996"/>
                </a:lnTo>
                <a:lnTo>
                  <a:pt x="5105" y="1971"/>
                </a:lnTo>
                <a:cubicBezTo>
                  <a:pt x="5152" y="1971"/>
                  <a:pt x="5204" y="1984"/>
                  <a:pt x="5234" y="1935"/>
                </a:cubicBezTo>
                <a:lnTo>
                  <a:pt x="5324" y="1986"/>
                </a:lnTo>
                <a:lnTo>
                  <a:pt x="5324" y="2089"/>
                </a:lnTo>
                <a:lnTo>
                  <a:pt x="5258" y="2048"/>
                </a:lnTo>
                <a:lnTo>
                  <a:pt x="5134" y="2115"/>
                </a:lnTo>
                <a:lnTo>
                  <a:pt x="5172" y="2192"/>
                </a:lnTo>
                <a:lnTo>
                  <a:pt x="5001" y="2285"/>
                </a:lnTo>
                <a:lnTo>
                  <a:pt x="5110" y="2347"/>
                </a:lnTo>
                <a:lnTo>
                  <a:pt x="5029" y="2388"/>
                </a:lnTo>
                <a:lnTo>
                  <a:pt x="5110" y="2435"/>
                </a:lnTo>
                <a:cubicBezTo>
                  <a:pt x="4942" y="2552"/>
                  <a:pt x="4803" y="2707"/>
                  <a:pt x="4701" y="2894"/>
                </a:cubicBezTo>
                <a:lnTo>
                  <a:pt x="4796" y="2853"/>
                </a:lnTo>
                <a:lnTo>
                  <a:pt x="4820" y="2925"/>
                </a:lnTo>
                <a:cubicBezTo>
                  <a:pt x="5145" y="2829"/>
                  <a:pt x="5066" y="2995"/>
                  <a:pt x="5338" y="2961"/>
                </a:cubicBezTo>
                <a:cubicBezTo>
                  <a:pt x="5403" y="2949"/>
                  <a:pt x="5411" y="2817"/>
                  <a:pt x="5514" y="2863"/>
                </a:cubicBezTo>
                <a:lnTo>
                  <a:pt x="5467" y="2920"/>
                </a:lnTo>
                <a:lnTo>
                  <a:pt x="5571" y="2920"/>
                </a:lnTo>
                <a:cubicBezTo>
                  <a:pt x="5588" y="2902"/>
                  <a:pt x="5614" y="2874"/>
                  <a:pt x="5614" y="2873"/>
                </a:cubicBezTo>
                <a:lnTo>
                  <a:pt x="5700" y="2909"/>
                </a:lnTo>
                <a:cubicBezTo>
                  <a:pt x="5496" y="3238"/>
                  <a:pt x="5322" y="3156"/>
                  <a:pt x="5072" y="3348"/>
                </a:cubicBezTo>
                <a:lnTo>
                  <a:pt x="5158" y="3394"/>
                </a:lnTo>
                <a:lnTo>
                  <a:pt x="5262" y="3363"/>
                </a:lnTo>
                <a:cubicBezTo>
                  <a:pt x="5240" y="3406"/>
                  <a:pt x="5231" y="3425"/>
                  <a:pt x="5219" y="3446"/>
                </a:cubicBezTo>
                <a:lnTo>
                  <a:pt x="5286" y="3446"/>
                </a:lnTo>
                <a:lnTo>
                  <a:pt x="5286" y="3472"/>
                </a:lnTo>
                <a:lnTo>
                  <a:pt x="5215" y="3487"/>
                </a:lnTo>
                <a:cubicBezTo>
                  <a:pt x="4936" y="3766"/>
                  <a:pt x="4558" y="3941"/>
                  <a:pt x="4259" y="4204"/>
                </a:cubicBezTo>
                <a:lnTo>
                  <a:pt x="4335" y="4204"/>
                </a:lnTo>
                <a:lnTo>
                  <a:pt x="4302" y="4271"/>
                </a:lnTo>
                <a:lnTo>
                  <a:pt x="4331" y="4307"/>
                </a:lnTo>
                <a:cubicBezTo>
                  <a:pt x="4307" y="4335"/>
                  <a:pt x="4287" y="4360"/>
                  <a:pt x="4245" y="4405"/>
                </a:cubicBezTo>
                <a:cubicBezTo>
                  <a:pt x="4300" y="4415"/>
                  <a:pt x="4356" y="4403"/>
                  <a:pt x="4402" y="4369"/>
                </a:cubicBezTo>
                <a:lnTo>
                  <a:pt x="4402" y="4431"/>
                </a:lnTo>
                <a:lnTo>
                  <a:pt x="4326" y="4462"/>
                </a:lnTo>
                <a:lnTo>
                  <a:pt x="4392" y="4539"/>
                </a:lnTo>
                <a:lnTo>
                  <a:pt x="4616" y="4390"/>
                </a:lnTo>
                <a:lnTo>
                  <a:pt x="4407" y="4756"/>
                </a:lnTo>
                <a:lnTo>
                  <a:pt x="4426" y="4777"/>
                </a:lnTo>
                <a:lnTo>
                  <a:pt x="4564" y="4679"/>
                </a:lnTo>
                <a:cubicBezTo>
                  <a:pt x="4599" y="4723"/>
                  <a:pt x="4555" y="4724"/>
                  <a:pt x="4554" y="4730"/>
                </a:cubicBezTo>
                <a:lnTo>
                  <a:pt x="4611" y="4895"/>
                </a:lnTo>
                <a:lnTo>
                  <a:pt x="4668" y="4859"/>
                </a:lnTo>
                <a:cubicBezTo>
                  <a:pt x="4651" y="4818"/>
                  <a:pt x="4636" y="4779"/>
                  <a:pt x="4621" y="4740"/>
                </a:cubicBezTo>
                <a:cubicBezTo>
                  <a:pt x="4709" y="4678"/>
                  <a:pt x="4734" y="4784"/>
                  <a:pt x="4811" y="4751"/>
                </a:cubicBezTo>
                <a:lnTo>
                  <a:pt x="4763" y="4679"/>
                </a:lnTo>
                <a:cubicBezTo>
                  <a:pt x="4852" y="4624"/>
                  <a:pt x="4772" y="4552"/>
                  <a:pt x="4849" y="4519"/>
                </a:cubicBezTo>
                <a:lnTo>
                  <a:pt x="4901" y="4560"/>
                </a:lnTo>
                <a:cubicBezTo>
                  <a:pt x="4936" y="4549"/>
                  <a:pt x="4994" y="4469"/>
                  <a:pt x="5029" y="4498"/>
                </a:cubicBezTo>
                <a:cubicBezTo>
                  <a:pt x="5006" y="4631"/>
                  <a:pt x="4909" y="4602"/>
                  <a:pt x="4934" y="4756"/>
                </a:cubicBezTo>
                <a:cubicBezTo>
                  <a:pt x="5001" y="4706"/>
                  <a:pt x="5056" y="4642"/>
                  <a:pt x="5096" y="4565"/>
                </a:cubicBezTo>
                <a:lnTo>
                  <a:pt x="5148" y="4586"/>
                </a:lnTo>
                <a:cubicBezTo>
                  <a:pt x="5117" y="4643"/>
                  <a:pt x="5093" y="4708"/>
                  <a:pt x="5077" y="4771"/>
                </a:cubicBezTo>
                <a:lnTo>
                  <a:pt x="5210" y="4761"/>
                </a:lnTo>
                <a:cubicBezTo>
                  <a:pt x="5217" y="4728"/>
                  <a:pt x="5221" y="4711"/>
                  <a:pt x="5224" y="4694"/>
                </a:cubicBezTo>
                <a:lnTo>
                  <a:pt x="5391" y="4782"/>
                </a:lnTo>
                <a:cubicBezTo>
                  <a:pt x="5417" y="4717"/>
                  <a:pt x="5436" y="4664"/>
                  <a:pt x="5462" y="4601"/>
                </a:cubicBezTo>
                <a:lnTo>
                  <a:pt x="5614" y="4653"/>
                </a:lnTo>
                <a:lnTo>
                  <a:pt x="5852" y="4519"/>
                </a:lnTo>
                <a:lnTo>
                  <a:pt x="5899" y="4565"/>
                </a:lnTo>
                <a:cubicBezTo>
                  <a:pt x="6045" y="4470"/>
                  <a:pt x="6200" y="4386"/>
                  <a:pt x="6360" y="4323"/>
                </a:cubicBezTo>
                <a:lnTo>
                  <a:pt x="6360" y="4240"/>
                </a:lnTo>
                <a:lnTo>
                  <a:pt x="6432" y="4240"/>
                </a:lnTo>
                <a:lnTo>
                  <a:pt x="6398" y="4173"/>
                </a:lnTo>
                <a:cubicBezTo>
                  <a:pt x="6664" y="4082"/>
                  <a:pt x="6758" y="3837"/>
                  <a:pt x="7064" y="3807"/>
                </a:cubicBezTo>
                <a:lnTo>
                  <a:pt x="7031" y="3905"/>
                </a:lnTo>
                <a:lnTo>
                  <a:pt x="7078" y="4003"/>
                </a:lnTo>
                <a:cubicBezTo>
                  <a:pt x="7165" y="4014"/>
                  <a:pt x="7253" y="3977"/>
                  <a:pt x="7311" y="3905"/>
                </a:cubicBezTo>
                <a:lnTo>
                  <a:pt x="7263" y="3807"/>
                </a:lnTo>
                <a:lnTo>
                  <a:pt x="7154" y="3895"/>
                </a:lnTo>
                <a:cubicBezTo>
                  <a:pt x="7132" y="3845"/>
                  <a:pt x="7115" y="3807"/>
                  <a:pt x="7102" y="3776"/>
                </a:cubicBezTo>
                <a:cubicBezTo>
                  <a:pt x="7997" y="3530"/>
                  <a:pt x="8880" y="3015"/>
                  <a:pt x="9778" y="2672"/>
                </a:cubicBezTo>
                <a:cubicBezTo>
                  <a:pt x="9778" y="2674"/>
                  <a:pt x="9778" y="2679"/>
                  <a:pt x="9778" y="2688"/>
                </a:cubicBezTo>
                <a:lnTo>
                  <a:pt x="9783" y="2688"/>
                </a:lnTo>
                <a:lnTo>
                  <a:pt x="9783" y="2667"/>
                </a:lnTo>
                <a:cubicBezTo>
                  <a:pt x="9802" y="2655"/>
                  <a:pt x="9826" y="2646"/>
                  <a:pt x="9849" y="2646"/>
                </a:cubicBezTo>
                <a:lnTo>
                  <a:pt x="9849" y="2672"/>
                </a:lnTo>
                <a:lnTo>
                  <a:pt x="9783" y="2688"/>
                </a:lnTo>
                <a:lnTo>
                  <a:pt x="9783" y="2724"/>
                </a:lnTo>
                <a:cubicBezTo>
                  <a:pt x="10088" y="2692"/>
                  <a:pt x="10360" y="2472"/>
                  <a:pt x="10648" y="2363"/>
                </a:cubicBezTo>
                <a:cubicBezTo>
                  <a:pt x="10687" y="2459"/>
                  <a:pt x="10687" y="2493"/>
                  <a:pt x="10786" y="2543"/>
                </a:cubicBezTo>
                <a:cubicBezTo>
                  <a:pt x="10775" y="2438"/>
                  <a:pt x="10763" y="2364"/>
                  <a:pt x="10757" y="2301"/>
                </a:cubicBezTo>
                <a:lnTo>
                  <a:pt x="11099" y="2131"/>
                </a:lnTo>
                <a:lnTo>
                  <a:pt x="11128" y="2223"/>
                </a:lnTo>
                <a:lnTo>
                  <a:pt x="11366" y="2141"/>
                </a:lnTo>
                <a:cubicBezTo>
                  <a:pt x="11350" y="2267"/>
                  <a:pt x="11211" y="2256"/>
                  <a:pt x="11147" y="2352"/>
                </a:cubicBezTo>
                <a:lnTo>
                  <a:pt x="11361" y="2440"/>
                </a:lnTo>
                <a:lnTo>
                  <a:pt x="11185" y="2548"/>
                </a:lnTo>
                <a:cubicBezTo>
                  <a:pt x="11233" y="2602"/>
                  <a:pt x="11161" y="2720"/>
                  <a:pt x="11175" y="2811"/>
                </a:cubicBezTo>
                <a:lnTo>
                  <a:pt x="11114" y="2791"/>
                </a:lnTo>
                <a:cubicBezTo>
                  <a:pt x="11108" y="2723"/>
                  <a:pt x="11106" y="2663"/>
                  <a:pt x="11099" y="2584"/>
                </a:cubicBezTo>
                <a:lnTo>
                  <a:pt x="11019" y="2636"/>
                </a:lnTo>
                <a:lnTo>
                  <a:pt x="10876" y="2554"/>
                </a:lnTo>
                <a:lnTo>
                  <a:pt x="10743" y="2621"/>
                </a:lnTo>
                <a:cubicBezTo>
                  <a:pt x="10719" y="2732"/>
                  <a:pt x="10854" y="2742"/>
                  <a:pt x="10838" y="2848"/>
                </a:cubicBezTo>
                <a:lnTo>
                  <a:pt x="10643" y="2935"/>
                </a:lnTo>
                <a:cubicBezTo>
                  <a:pt x="10628" y="2970"/>
                  <a:pt x="10613" y="2997"/>
                  <a:pt x="10605" y="3018"/>
                </a:cubicBezTo>
                <a:lnTo>
                  <a:pt x="10657" y="3193"/>
                </a:lnTo>
                <a:cubicBezTo>
                  <a:pt x="10627" y="3172"/>
                  <a:pt x="10579" y="3229"/>
                  <a:pt x="10562" y="3167"/>
                </a:cubicBezTo>
                <a:cubicBezTo>
                  <a:pt x="10561" y="3163"/>
                  <a:pt x="10558" y="3167"/>
                  <a:pt x="10557" y="3162"/>
                </a:cubicBezTo>
                <a:lnTo>
                  <a:pt x="10448" y="3162"/>
                </a:lnTo>
                <a:cubicBezTo>
                  <a:pt x="10445" y="3189"/>
                  <a:pt x="10450" y="3215"/>
                  <a:pt x="10462" y="3240"/>
                </a:cubicBezTo>
                <a:cubicBezTo>
                  <a:pt x="10459" y="3239"/>
                  <a:pt x="10457" y="3245"/>
                  <a:pt x="10453" y="3245"/>
                </a:cubicBezTo>
                <a:cubicBezTo>
                  <a:pt x="10466" y="3267"/>
                  <a:pt x="10477" y="3295"/>
                  <a:pt x="10477" y="3322"/>
                </a:cubicBezTo>
                <a:lnTo>
                  <a:pt x="10453" y="3322"/>
                </a:lnTo>
                <a:lnTo>
                  <a:pt x="10439" y="3245"/>
                </a:lnTo>
                <a:cubicBezTo>
                  <a:pt x="10336" y="3246"/>
                  <a:pt x="10254" y="3304"/>
                  <a:pt x="10149" y="3332"/>
                </a:cubicBezTo>
                <a:lnTo>
                  <a:pt x="10177" y="3162"/>
                </a:lnTo>
                <a:lnTo>
                  <a:pt x="10035" y="3162"/>
                </a:lnTo>
                <a:cubicBezTo>
                  <a:pt x="9927" y="3076"/>
                  <a:pt x="9860" y="2879"/>
                  <a:pt x="9745" y="2894"/>
                </a:cubicBezTo>
                <a:lnTo>
                  <a:pt x="9968" y="3198"/>
                </a:lnTo>
                <a:cubicBezTo>
                  <a:pt x="9962" y="3229"/>
                  <a:pt x="9952" y="3277"/>
                  <a:pt x="9940" y="3338"/>
                </a:cubicBezTo>
                <a:lnTo>
                  <a:pt x="10030" y="3286"/>
                </a:lnTo>
                <a:lnTo>
                  <a:pt x="10082" y="3343"/>
                </a:lnTo>
                <a:lnTo>
                  <a:pt x="9992" y="3389"/>
                </a:lnTo>
                <a:cubicBezTo>
                  <a:pt x="9953" y="3378"/>
                  <a:pt x="9923" y="3347"/>
                  <a:pt x="9897" y="3384"/>
                </a:cubicBezTo>
                <a:lnTo>
                  <a:pt x="9925" y="3420"/>
                </a:lnTo>
                <a:lnTo>
                  <a:pt x="9488" y="3606"/>
                </a:lnTo>
                <a:lnTo>
                  <a:pt x="9364" y="3513"/>
                </a:lnTo>
                <a:lnTo>
                  <a:pt x="9326" y="3606"/>
                </a:lnTo>
                <a:lnTo>
                  <a:pt x="9293" y="3575"/>
                </a:lnTo>
                <a:lnTo>
                  <a:pt x="9208" y="3621"/>
                </a:lnTo>
                <a:lnTo>
                  <a:pt x="9170" y="3719"/>
                </a:lnTo>
                <a:cubicBezTo>
                  <a:pt x="9139" y="3637"/>
                  <a:pt x="9124" y="3582"/>
                  <a:pt x="9103" y="3523"/>
                </a:cubicBezTo>
                <a:cubicBezTo>
                  <a:pt x="9067" y="3591"/>
                  <a:pt x="9123" y="3698"/>
                  <a:pt x="9027" y="3730"/>
                </a:cubicBezTo>
                <a:lnTo>
                  <a:pt x="8998" y="3699"/>
                </a:lnTo>
                <a:lnTo>
                  <a:pt x="8932" y="3740"/>
                </a:lnTo>
                <a:lnTo>
                  <a:pt x="8861" y="3688"/>
                </a:lnTo>
                <a:lnTo>
                  <a:pt x="8775" y="3740"/>
                </a:lnTo>
                <a:lnTo>
                  <a:pt x="8737" y="3652"/>
                </a:lnTo>
                <a:lnTo>
                  <a:pt x="8713" y="3652"/>
                </a:lnTo>
                <a:cubicBezTo>
                  <a:pt x="8721" y="3701"/>
                  <a:pt x="8734" y="3751"/>
                  <a:pt x="8742" y="3802"/>
                </a:cubicBezTo>
                <a:lnTo>
                  <a:pt x="8699" y="3848"/>
                </a:lnTo>
                <a:lnTo>
                  <a:pt x="8661" y="3812"/>
                </a:lnTo>
                <a:cubicBezTo>
                  <a:pt x="8631" y="3912"/>
                  <a:pt x="8543" y="3972"/>
                  <a:pt x="8447" y="3962"/>
                </a:cubicBezTo>
                <a:lnTo>
                  <a:pt x="8495" y="3905"/>
                </a:lnTo>
                <a:cubicBezTo>
                  <a:pt x="8477" y="3885"/>
                  <a:pt x="8461" y="3867"/>
                  <a:pt x="8438" y="3843"/>
                </a:cubicBezTo>
                <a:lnTo>
                  <a:pt x="8290" y="4085"/>
                </a:lnTo>
                <a:cubicBezTo>
                  <a:pt x="8193" y="4104"/>
                  <a:pt x="8084" y="4070"/>
                  <a:pt x="7948" y="4106"/>
                </a:cubicBezTo>
                <a:cubicBezTo>
                  <a:pt x="8100" y="4164"/>
                  <a:pt x="8253" y="4105"/>
                  <a:pt x="8338" y="4220"/>
                </a:cubicBezTo>
                <a:cubicBezTo>
                  <a:pt x="8190" y="4396"/>
                  <a:pt x="7983" y="4447"/>
                  <a:pt x="7805" y="4560"/>
                </a:cubicBezTo>
                <a:lnTo>
                  <a:pt x="7805" y="4550"/>
                </a:lnTo>
                <a:lnTo>
                  <a:pt x="7729" y="4524"/>
                </a:lnTo>
                <a:lnTo>
                  <a:pt x="7705" y="4606"/>
                </a:lnTo>
                <a:cubicBezTo>
                  <a:pt x="7580" y="4596"/>
                  <a:pt x="7485" y="4679"/>
                  <a:pt x="7378" y="4720"/>
                </a:cubicBezTo>
                <a:cubicBezTo>
                  <a:pt x="7335" y="4735"/>
                  <a:pt x="7537" y="4817"/>
                  <a:pt x="7492" y="4838"/>
                </a:cubicBezTo>
                <a:lnTo>
                  <a:pt x="7325" y="4838"/>
                </a:lnTo>
                <a:cubicBezTo>
                  <a:pt x="7334" y="4774"/>
                  <a:pt x="7359" y="4760"/>
                  <a:pt x="7382" y="4761"/>
                </a:cubicBezTo>
                <a:cubicBezTo>
                  <a:pt x="7322" y="4764"/>
                  <a:pt x="7269" y="4766"/>
                  <a:pt x="7244" y="4766"/>
                </a:cubicBezTo>
                <a:cubicBezTo>
                  <a:pt x="7233" y="4731"/>
                  <a:pt x="7228" y="4707"/>
                  <a:pt x="7216" y="4668"/>
                </a:cubicBezTo>
                <a:cubicBezTo>
                  <a:pt x="7155" y="5005"/>
                  <a:pt x="7054" y="4681"/>
                  <a:pt x="6812" y="5132"/>
                </a:cubicBezTo>
                <a:lnTo>
                  <a:pt x="6712" y="5122"/>
                </a:lnTo>
                <a:lnTo>
                  <a:pt x="6760" y="5065"/>
                </a:lnTo>
                <a:lnTo>
                  <a:pt x="6707" y="5009"/>
                </a:lnTo>
                <a:cubicBezTo>
                  <a:pt x="6663" y="5074"/>
                  <a:pt x="6605" y="5132"/>
                  <a:pt x="6541" y="5174"/>
                </a:cubicBezTo>
                <a:lnTo>
                  <a:pt x="6836" y="5174"/>
                </a:lnTo>
                <a:lnTo>
                  <a:pt x="6836" y="5199"/>
                </a:lnTo>
                <a:lnTo>
                  <a:pt x="6593" y="5199"/>
                </a:lnTo>
                <a:cubicBezTo>
                  <a:pt x="6550" y="5310"/>
                  <a:pt x="6521" y="5420"/>
                  <a:pt x="6403" y="5457"/>
                </a:cubicBezTo>
                <a:cubicBezTo>
                  <a:pt x="6395" y="5397"/>
                  <a:pt x="6390" y="5342"/>
                  <a:pt x="6384" y="5292"/>
                </a:cubicBezTo>
                <a:cubicBezTo>
                  <a:pt x="6292" y="5339"/>
                  <a:pt x="6206" y="5402"/>
                  <a:pt x="6137" y="5483"/>
                </a:cubicBezTo>
                <a:lnTo>
                  <a:pt x="6132" y="5447"/>
                </a:lnTo>
                <a:lnTo>
                  <a:pt x="6056" y="5463"/>
                </a:lnTo>
                <a:lnTo>
                  <a:pt x="6070" y="5483"/>
                </a:lnTo>
                <a:lnTo>
                  <a:pt x="6132" y="5483"/>
                </a:lnTo>
                <a:lnTo>
                  <a:pt x="6009" y="5607"/>
                </a:lnTo>
                <a:lnTo>
                  <a:pt x="5947" y="5555"/>
                </a:lnTo>
                <a:lnTo>
                  <a:pt x="5871" y="5628"/>
                </a:lnTo>
                <a:lnTo>
                  <a:pt x="5742" y="5602"/>
                </a:lnTo>
                <a:cubicBezTo>
                  <a:pt x="5732" y="5636"/>
                  <a:pt x="5725" y="5660"/>
                  <a:pt x="5714" y="5700"/>
                </a:cubicBezTo>
                <a:lnTo>
                  <a:pt x="5638" y="5653"/>
                </a:lnTo>
                <a:lnTo>
                  <a:pt x="5538" y="5715"/>
                </a:lnTo>
                <a:cubicBezTo>
                  <a:pt x="5555" y="5749"/>
                  <a:pt x="5564" y="5775"/>
                  <a:pt x="5581" y="5813"/>
                </a:cubicBezTo>
                <a:lnTo>
                  <a:pt x="5462" y="5803"/>
                </a:lnTo>
                <a:lnTo>
                  <a:pt x="5524" y="5731"/>
                </a:lnTo>
                <a:cubicBezTo>
                  <a:pt x="5448" y="5743"/>
                  <a:pt x="5371" y="5719"/>
                  <a:pt x="5310" y="5669"/>
                </a:cubicBezTo>
                <a:lnTo>
                  <a:pt x="5362" y="5818"/>
                </a:lnTo>
                <a:lnTo>
                  <a:pt x="5181" y="5772"/>
                </a:lnTo>
                <a:cubicBezTo>
                  <a:pt x="5105" y="5949"/>
                  <a:pt x="4912" y="5954"/>
                  <a:pt x="4796" y="6087"/>
                </a:cubicBezTo>
                <a:lnTo>
                  <a:pt x="4763" y="6056"/>
                </a:lnTo>
                <a:lnTo>
                  <a:pt x="4659" y="6112"/>
                </a:lnTo>
                <a:lnTo>
                  <a:pt x="4687" y="6216"/>
                </a:lnTo>
                <a:cubicBezTo>
                  <a:pt x="4661" y="6255"/>
                  <a:pt x="4630" y="6297"/>
                  <a:pt x="4616" y="6319"/>
                </a:cubicBezTo>
                <a:lnTo>
                  <a:pt x="4416" y="6283"/>
                </a:lnTo>
                <a:cubicBezTo>
                  <a:pt x="4410" y="6365"/>
                  <a:pt x="4405" y="6426"/>
                  <a:pt x="4397" y="6525"/>
                </a:cubicBezTo>
                <a:lnTo>
                  <a:pt x="4316" y="6422"/>
                </a:lnTo>
                <a:lnTo>
                  <a:pt x="4079" y="6510"/>
                </a:lnTo>
                <a:cubicBezTo>
                  <a:pt x="4079" y="6547"/>
                  <a:pt x="4076" y="6580"/>
                  <a:pt x="4074" y="6608"/>
                </a:cubicBezTo>
                <a:cubicBezTo>
                  <a:pt x="4009" y="6608"/>
                  <a:pt x="3950" y="6626"/>
                  <a:pt x="3931" y="6597"/>
                </a:cubicBezTo>
                <a:lnTo>
                  <a:pt x="3855" y="6680"/>
                </a:lnTo>
                <a:lnTo>
                  <a:pt x="4031" y="6695"/>
                </a:lnTo>
                <a:cubicBezTo>
                  <a:pt x="3875" y="6867"/>
                  <a:pt x="3652" y="6845"/>
                  <a:pt x="3537" y="7010"/>
                </a:cubicBezTo>
                <a:lnTo>
                  <a:pt x="3427" y="6963"/>
                </a:lnTo>
                <a:lnTo>
                  <a:pt x="3385" y="7159"/>
                </a:lnTo>
                <a:lnTo>
                  <a:pt x="3152" y="7386"/>
                </a:lnTo>
                <a:lnTo>
                  <a:pt x="3456" y="7639"/>
                </a:lnTo>
                <a:cubicBezTo>
                  <a:pt x="3426" y="7710"/>
                  <a:pt x="3397" y="7780"/>
                  <a:pt x="3361" y="7866"/>
                </a:cubicBezTo>
                <a:cubicBezTo>
                  <a:pt x="3282" y="7800"/>
                  <a:pt x="3210" y="7765"/>
                  <a:pt x="3157" y="7876"/>
                </a:cubicBezTo>
                <a:lnTo>
                  <a:pt x="3256" y="7995"/>
                </a:lnTo>
                <a:lnTo>
                  <a:pt x="3166" y="8036"/>
                </a:lnTo>
                <a:cubicBezTo>
                  <a:pt x="3117" y="7970"/>
                  <a:pt x="3065" y="8011"/>
                  <a:pt x="3004" y="8036"/>
                </a:cubicBezTo>
                <a:lnTo>
                  <a:pt x="2943" y="7866"/>
                </a:lnTo>
                <a:cubicBezTo>
                  <a:pt x="2916" y="7907"/>
                  <a:pt x="2898" y="7940"/>
                  <a:pt x="2890" y="7954"/>
                </a:cubicBezTo>
                <a:lnTo>
                  <a:pt x="2634" y="7913"/>
                </a:lnTo>
                <a:lnTo>
                  <a:pt x="2634" y="8093"/>
                </a:lnTo>
                <a:lnTo>
                  <a:pt x="2572" y="8036"/>
                </a:lnTo>
                <a:lnTo>
                  <a:pt x="2410" y="8124"/>
                </a:lnTo>
                <a:lnTo>
                  <a:pt x="2315" y="8315"/>
                </a:lnTo>
                <a:lnTo>
                  <a:pt x="2348" y="8439"/>
                </a:lnTo>
                <a:lnTo>
                  <a:pt x="2206" y="8609"/>
                </a:lnTo>
                <a:cubicBezTo>
                  <a:pt x="2127" y="8583"/>
                  <a:pt x="2066" y="8482"/>
                  <a:pt x="1949" y="8552"/>
                </a:cubicBezTo>
                <a:lnTo>
                  <a:pt x="2201" y="8805"/>
                </a:lnTo>
                <a:lnTo>
                  <a:pt x="2268" y="8743"/>
                </a:lnTo>
                <a:lnTo>
                  <a:pt x="2230" y="8686"/>
                </a:lnTo>
                <a:lnTo>
                  <a:pt x="2291" y="8681"/>
                </a:lnTo>
                <a:cubicBezTo>
                  <a:pt x="2310" y="8755"/>
                  <a:pt x="2323" y="8822"/>
                  <a:pt x="2253" y="8872"/>
                </a:cubicBezTo>
                <a:lnTo>
                  <a:pt x="1973" y="8872"/>
                </a:lnTo>
                <a:lnTo>
                  <a:pt x="1921" y="8712"/>
                </a:lnTo>
                <a:lnTo>
                  <a:pt x="1759" y="8712"/>
                </a:lnTo>
                <a:cubicBezTo>
                  <a:pt x="1734" y="8628"/>
                  <a:pt x="1622" y="8651"/>
                  <a:pt x="1607" y="8557"/>
                </a:cubicBezTo>
                <a:lnTo>
                  <a:pt x="1712" y="8557"/>
                </a:lnTo>
                <a:lnTo>
                  <a:pt x="1712" y="8403"/>
                </a:lnTo>
                <a:cubicBezTo>
                  <a:pt x="1598" y="8412"/>
                  <a:pt x="1596" y="8415"/>
                  <a:pt x="1569" y="8521"/>
                </a:cubicBezTo>
                <a:lnTo>
                  <a:pt x="1217" y="8310"/>
                </a:lnTo>
                <a:lnTo>
                  <a:pt x="1269" y="8423"/>
                </a:lnTo>
                <a:lnTo>
                  <a:pt x="1013" y="8568"/>
                </a:lnTo>
                <a:cubicBezTo>
                  <a:pt x="1065" y="8646"/>
                  <a:pt x="1086" y="8742"/>
                  <a:pt x="1184" y="8758"/>
                </a:cubicBezTo>
                <a:lnTo>
                  <a:pt x="1250" y="8609"/>
                </a:lnTo>
                <a:lnTo>
                  <a:pt x="1317" y="8578"/>
                </a:lnTo>
                <a:cubicBezTo>
                  <a:pt x="1285" y="8544"/>
                  <a:pt x="1262" y="8525"/>
                  <a:pt x="1241" y="8501"/>
                </a:cubicBezTo>
                <a:lnTo>
                  <a:pt x="1279" y="8444"/>
                </a:lnTo>
                <a:cubicBezTo>
                  <a:pt x="1420" y="8515"/>
                  <a:pt x="1703" y="8686"/>
                  <a:pt x="1754" y="8841"/>
                </a:cubicBezTo>
                <a:lnTo>
                  <a:pt x="1645" y="8841"/>
                </a:lnTo>
                <a:cubicBezTo>
                  <a:pt x="1704" y="8901"/>
                  <a:pt x="1759" y="8968"/>
                  <a:pt x="1830" y="8898"/>
                </a:cubicBezTo>
                <a:lnTo>
                  <a:pt x="1944" y="8985"/>
                </a:lnTo>
                <a:lnTo>
                  <a:pt x="1892" y="9109"/>
                </a:lnTo>
                <a:lnTo>
                  <a:pt x="1735" y="9161"/>
                </a:lnTo>
                <a:cubicBezTo>
                  <a:pt x="1688" y="9084"/>
                  <a:pt x="1616" y="9135"/>
                  <a:pt x="1555" y="9119"/>
                </a:cubicBezTo>
                <a:cubicBezTo>
                  <a:pt x="1485" y="9198"/>
                  <a:pt x="1389" y="9243"/>
                  <a:pt x="1288" y="9243"/>
                </a:cubicBezTo>
                <a:lnTo>
                  <a:pt x="1255" y="9145"/>
                </a:lnTo>
                <a:lnTo>
                  <a:pt x="1027" y="9192"/>
                </a:lnTo>
                <a:lnTo>
                  <a:pt x="960" y="9119"/>
                </a:lnTo>
                <a:cubicBezTo>
                  <a:pt x="914" y="9165"/>
                  <a:pt x="843" y="9186"/>
                  <a:pt x="842" y="9290"/>
                </a:cubicBezTo>
                <a:cubicBezTo>
                  <a:pt x="1004" y="9338"/>
                  <a:pt x="1174" y="9351"/>
                  <a:pt x="1341" y="9326"/>
                </a:cubicBezTo>
                <a:lnTo>
                  <a:pt x="1298" y="9450"/>
                </a:lnTo>
                <a:lnTo>
                  <a:pt x="1488" y="9408"/>
                </a:lnTo>
                <a:lnTo>
                  <a:pt x="1555" y="9444"/>
                </a:lnTo>
                <a:lnTo>
                  <a:pt x="1517" y="9609"/>
                </a:lnTo>
                <a:cubicBezTo>
                  <a:pt x="1251" y="9868"/>
                  <a:pt x="866" y="9829"/>
                  <a:pt x="552" y="9976"/>
                </a:cubicBezTo>
                <a:lnTo>
                  <a:pt x="556" y="10001"/>
                </a:lnTo>
                <a:lnTo>
                  <a:pt x="395" y="10001"/>
                </a:lnTo>
                <a:lnTo>
                  <a:pt x="343" y="10120"/>
                </a:lnTo>
                <a:cubicBezTo>
                  <a:pt x="671" y="10095"/>
                  <a:pt x="955" y="9830"/>
                  <a:pt x="1298" y="9883"/>
                </a:cubicBezTo>
                <a:lnTo>
                  <a:pt x="1350" y="9991"/>
                </a:lnTo>
                <a:cubicBezTo>
                  <a:pt x="1066" y="10157"/>
                  <a:pt x="702" y="10138"/>
                  <a:pt x="442" y="10363"/>
                </a:cubicBezTo>
                <a:lnTo>
                  <a:pt x="594" y="10326"/>
                </a:lnTo>
                <a:lnTo>
                  <a:pt x="647" y="10352"/>
                </a:lnTo>
                <a:lnTo>
                  <a:pt x="666" y="10275"/>
                </a:lnTo>
                <a:cubicBezTo>
                  <a:pt x="791" y="10304"/>
                  <a:pt x="921" y="10263"/>
                  <a:pt x="1008" y="10161"/>
                </a:cubicBezTo>
                <a:cubicBezTo>
                  <a:pt x="1173" y="10161"/>
                  <a:pt x="1321" y="10062"/>
                  <a:pt x="1488" y="10074"/>
                </a:cubicBezTo>
                <a:lnTo>
                  <a:pt x="1593" y="9960"/>
                </a:lnTo>
                <a:lnTo>
                  <a:pt x="1664" y="9960"/>
                </a:lnTo>
                <a:cubicBezTo>
                  <a:pt x="1692" y="10001"/>
                  <a:pt x="1754" y="10021"/>
                  <a:pt x="1764" y="10120"/>
                </a:cubicBezTo>
                <a:lnTo>
                  <a:pt x="1635" y="10079"/>
                </a:lnTo>
                <a:lnTo>
                  <a:pt x="1588" y="10115"/>
                </a:lnTo>
                <a:lnTo>
                  <a:pt x="1545" y="10074"/>
                </a:lnTo>
                <a:cubicBezTo>
                  <a:pt x="1487" y="10154"/>
                  <a:pt x="1513" y="10239"/>
                  <a:pt x="1464" y="10316"/>
                </a:cubicBezTo>
                <a:lnTo>
                  <a:pt x="1697" y="10270"/>
                </a:lnTo>
                <a:lnTo>
                  <a:pt x="1612" y="10383"/>
                </a:lnTo>
                <a:cubicBezTo>
                  <a:pt x="1716" y="10363"/>
                  <a:pt x="1820" y="10358"/>
                  <a:pt x="1925" y="10368"/>
                </a:cubicBezTo>
                <a:lnTo>
                  <a:pt x="1830" y="10512"/>
                </a:lnTo>
                <a:lnTo>
                  <a:pt x="1921" y="10512"/>
                </a:lnTo>
                <a:lnTo>
                  <a:pt x="2030" y="10646"/>
                </a:lnTo>
                <a:cubicBezTo>
                  <a:pt x="2073" y="10604"/>
                  <a:pt x="2108" y="10569"/>
                  <a:pt x="2116" y="10517"/>
                </a:cubicBezTo>
                <a:cubicBezTo>
                  <a:pt x="2103" y="10469"/>
                  <a:pt x="2310" y="10456"/>
                  <a:pt x="2334" y="10517"/>
                </a:cubicBezTo>
                <a:cubicBezTo>
                  <a:pt x="2412" y="10488"/>
                  <a:pt x="2439" y="10580"/>
                  <a:pt x="2491" y="10600"/>
                </a:cubicBezTo>
                <a:lnTo>
                  <a:pt x="2553" y="10559"/>
                </a:lnTo>
                <a:cubicBezTo>
                  <a:pt x="2613" y="10613"/>
                  <a:pt x="2517" y="10663"/>
                  <a:pt x="2553" y="10729"/>
                </a:cubicBezTo>
                <a:cubicBezTo>
                  <a:pt x="2581" y="10776"/>
                  <a:pt x="2570" y="10852"/>
                  <a:pt x="2577" y="10914"/>
                </a:cubicBezTo>
                <a:lnTo>
                  <a:pt x="2596" y="10914"/>
                </a:lnTo>
                <a:cubicBezTo>
                  <a:pt x="2602" y="10861"/>
                  <a:pt x="2607" y="10808"/>
                  <a:pt x="2615" y="10734"/>
                </a:cubicBezTo>
                <a:cubicBezTo>
                  <a:pt x="2711" y="10759"/>
                  <a:pt x="2736" y="10830"/>
                  <a:pt x="2829" y="10837"/>
                </a:cubicBezTo>
                <a:cubicBezTo>
                  <a:pt x="2759" y="10741"/>
                  <a:pt x="2770" y="10671"/>
                  <a:pt x="2862" y="10620"/>
                </a:cubicBezTo>
                <a:lnTo>
                  <a:pt x="2819" y="10559"/>
                </a:lnTo>
                <a:lnTo>
                  <a:pt x="2938" y="10559"/>
                </a:lnTo>
                <a:cubicBezTo>
                  <a:pt x="2915" y="10663"/>
                  <a:pt x="2913" y="10770"/>
                  <a:pt x="2829" y="10837"/>
                </a:cubicBezTo>
                <a:cubicBezTo>
                  <a:pt x="2836" y="10878"/>
                  <a:pt x="2850" y="10916"/>
                  <a:pt x="2862" y="10956"/>
                </a:cubicBezTo>
                <a:cubicBezTo>
                  <a:pt x="2836" y="11009"/>
                  <a:pt x="2823" y="11076"/>
                  <a:pt x="2733" y="11090"/>
                </a:cubicBezTo>
                <a:lnTo>
                  <a:pt x="2857" y="11172"/>
                </a:lnTo>
                <a:lnTo>
                  <a:pt x="2829" y="11214"/>
                </a:lnTo>
                <a:lnTo>
                  <a:pt x="2881" y="11270"/>
                </a:lnTo>
                <a:cubicBezTo>
                  <a:pt x="2926" y="11229"/>
                  <a:pt x="2964" y="11158"/>
                  <a:pt x="3042" y="11208"/>
                </a:cubicBezTo>
                <a:lnTo>
                  <a:pt x="2900" y="11394"/>
                </a:lnTo>
                <a:lnTo>
                  <a:pt x="3066" y="11440"/>
                </a:lnTo>
                <a:cubicBezTo>
                  <a:pt x="3059" y="11490"/>
                  <a:pt x="3050" y="11539"/>
                  <a:pt x="3038" y="11616"/>
                </a:cubicBezTo>
                <a:lnTo>
                  <a:pt x="3157" y="11538"/>
                </a:lnTo>
                <a:lnTo>
                  <a:pt x="3114" y="11482"/>
                </a:lnTo>
                <a:cubicBezTo>
                  <a:pt x="3133" y="11438"/>
                  <a:pt x="3153" y="11396"/>
                  <a:pt x="3171" y="11358"/>
                </a:cubicBezTo>
                <a:lnTo>
                  <a:pt x="3266" y="11410"/>
                </a:lnTo>
                <a:cubicBezTo>
                  <a:pt x="3241" y="11513"/>
                  <a:pt x="3198" y="11611"/>
                  <a:pt x="3142" y="11698"/>
                </a:cubicBezTo>
                <a:cubicBezTo>
                  <a:pt x="3425" y="11662"/>
                  <a:pt x="3589" y="11337"/>
                  <a:pt x="3855" y="11332"/>
                </a:cubicBezTo>
                <a:cubicBezTo>
                  <a:pt x="3855" y="11346"/>
                  <a:pt x="3855" y="11361"/>
                  <a:pt x="3855" y="11389"/>
                </a:cubicBezTo>
                <a:cubicBezTo>
                  <a:pt x="3728" y="11372"/>
                  <a:pt x="3657" y="11471"/>
                  <a:pt x="3580" y="11554"/>
                </a:cubicBezTo>
                <a:lnTo>
                  <a:pt x="3504" y="11554"/>
                </a:lnTo>
                <a:cubicBezTo>
                  <a:pt x="3488" y="11594"/>
                  <a:pt x="3471" y="11630"/>
                  <a:pt x="3456" y="11667"/>
                </a:cubicBezTo>
                <a:cubicBezTo>
                  <a:pt x="3676" y="11667"/>
                  <a:pt x="3803" y="11408"/>
                  <a:pt x="4036" y="11425"/>
                </a:cubicBezTo>
                <a:cubicBezTo>
                  <a:pt x="4036" y="11389"/>
                  <a:pt x="4042" y="11356"/>
                  <a:pt x="4045" y="11327"/>
                </a:cubicBezTo>
                <a:cubicBezTo>
                  <a:pt x="4194" y="11270"/>
                  <a:pt x="4309" y="11144"/>
                  <a:pt x="4478" y="11147"/>
                </a:cubicBezTo>
                <a:lnTo>
                  <a:pt x="4411" y="11002"/>
                </a:lnTo>
                <a:lnTo>
                  <a:pt x="4511" y="11002"/>
                </a:lnTo>
                <a:cubicBezTo>
                  <a:pt x="4517" y="11044"/>
                  <a:pt x="4523" y="11079"/>
                  <a:pt x="4526" y="11100"/>
                </a:cubicBezTo>
                <a:cubicBezTo>
                  <a:pt x="4640" y="11050"/>
                  <a:pt x="4764" y="11055"/>
                  <a:pt x="4839" y="10945"/>
                </a:cubicBezTo>
                <a:cubicBezTo>
                  <a:pt x="4860" y="10916"/>
                  <a:pt x="4890" y="10896"/>
                  <a:pt x="4920" y="10878"/>
                </a:cubicBezTo>
                <a:cubicBezTo>
                  <a:pt x="4920" y="10905"/>
                  <a:pt x="4919" y="10923"/>
                  <a:pt x="4925" y="10951"/>
                </a:cubicBezTo>
                <a:lnTo>
                  <a:pt x="4849" y="10956"/>
                </a:lnTo>
                <a:lnTo>
                  <a:pt x="4839" y="10945"/>
                </a:lnTo>
                <a:cubicBezTo>
                  <a:pt x="4846" y="10974"/>
                  <a:pt x="4850" y="11004"/>
                  <a:pt x="4849" y="11033"/>
                </a:cubicBezTo>
                <a:cubicBezTo>
                  <a:pt x="5015" y="11033"/>
                  <a:pt x="4908" y="10839"/>
                  <a:pt x="5124" y="10878"/>
                </a:cubicBezTo>
                <a:cubicBezTo>
                  <a:pt x="5193" y="10798"/>
                  <a:pt x="5290" y="10751"/>
                  <a:pt x="5391" y="10749"/>
                </a:cubicBezTo>
                <a:lnTo>
                  <a:pt x="5405" y="10693"/>
                </a:lnTo>
                <a:lnTo>
                  <a:pt x="5614" y="10626"/>
                </a:lnTo>
                <a:cubicBezTo>
                  <a:pt x="5638" y="10495"/>
                  <a:pt x="5636" y="10491"/>
                  <a:pt x="5790" y="10476"/>
                </a:cubicBezTo>
                <a:cubicBezTo>
                  <a:pt x="5790" y="10486"/>
                  <a:pt x="5807" y="10525"/>
                  <a:pt x="5818" y="10564"/>
                </a:cubicBezTo>
                <a:lnTo>
                  <a:pt x="5899" y="10471"/>
                </a:lnTo>
                <a:cubicBezTo>
                  <a:pt x="5925" y="10511"/>
                  <a:pt x="5947" y="10552"/>
                  <a:pt x="5971" y="10589"/>
                </a:cubicBezTo>
                <a:lnTo>
                  <a:pt x="6042" y="10522"/>
                </a:lnTo>
                <a:lnTo>
                  <a:pt x="5928" y="10409"/>
                </a:lnTo>
                <a:cubicBezTo>
                  <a:pt x="5938" y="10388"/>
                  <a:pt x="5958" y="10354"/>
                  <a:pt x="5975" y="10316"/>
                </a:cubicBezTo>
                <a:lnTo>
                  <a:pt x="6047" y="10445"/>
                </a:lnTo>
                <a:lnTo>
                  <a:pt x="6165" y="10393"/>
                </a:lnTo>
                <a:cubicBezTo>
                  <a:pt x="6165" y="10475"/>
                  <a:pt x="6171" y="10538"/>
                  <a:pt x="6175" y="10595"/>
                </a:cubicBezTo>
                <a:lnTo>
                  <a:pt x="6275" y="10620"/>
                </a:lnTo>
                <a:lnTo>
                  <a:pt x="6080" y="10713"/>
                </a:lnTo>
                <a:cubicBezTo>
                  <a:pt x="6130" y="10789"/>
                  <a:pt x="6186" y="10750"/>
                  <a:pt x="6232" y="10755"/>
                </a:cubicBezTo>
                <a:cubicBezTo>
                  <a:pt x="6310" y="10607"/>
                  <a:pt x="6327" y="10578"/>
                  <a:pt x="6384" y="10657"/>
                </a:cubicBezTo>
                <a:cubicBezTo>
                  <a:pt x="6364" y="10804"/>
                  <a:pt x="6234" y="10812"/>
                  <a:pt x="6156" y="10873"/>
                </a:cubicBezTo>
                <a:lnTo>
                  <a:pt x="6056" y="10837"/>
                </a:lnTo>
                <a:lnTo>
                  <a:pt x="6132" y="11002"/>
                </a:lnTo>
                <a:lnTo>
                  <a:pt x="5961" y="10956"/>
                </a:lnTo>
                <a:cubicBezTo>
                  <a:pt x="6050" y="11016"/>
                  <a:pt x="5993" y="11179"/>
                  <a:pt x="6108" y="11208"/>
                </a:cubicBezTo>
                <a:cubicBezTo>
                  <a:pt x="6156" y="11076"/>
                  <a:pt x="6152" y="11073"/>
                  <a:pt x="6246" y="11012"/>
                </a:cubicBezTo>
                <a:lnTo>
                  <a:pt x="6213" y="10935"/>
                </a:lnTo>
                <a:cubicBezTo>
                  <a:pt x="6279" y="10897"/>
                  <a:pt x="6318" y="10938"/>
                  <a:pt x="6356" y="10987"/>
                </a:cubicBezTo>
                <a:cubicBezTo>
                  <a:pt x="6288" y="11043"/>
                  <a:pt x="6332" y="11119"/>
                  <a:pt x="6318" y="11188"/>
                </a:cubicBezTo>
                <a:lnTo>
                  <a:pt x="6451" y="11291"/>
                </a:lnTo>
                <a:cubicBezTo>
                  <a:pt x="6339" y="11339"/>
                  <a:pt x="6298" y="11438"/>
                  <a:pt x="6184" y="11389"/>
                </a:cubicBezTo>
                <a:lnTo>
                  <a:pt x="6303" y="11260"/>
                </a:lnTo>
                <a:cubicBezTo>
                  <a:pt x="6215" y="11238"/>
                  <a:pt x="6278" y="11165"/>
                  <a:pt x="6156" y="11172"/>
                </a:cubicBezTo>
                <a:cubicBezTo>
                  <a:pt x="6179" y="11220"/>
                  <a:pt x="6192" y="11244"/>
                  <a:pt x="6208" y="11275"/>
                </a:cubicBezTo>
                <a:lnTo>
                  <a:pt x="6099" y="11353"/>
                </a:lnTo>
                <a:lnTo>
                  <a:pt x="6360" y="11590"/>
                </a:lnTo>
                <a:lnTo>
                  <a:pt x="6222" y="11760"/>
                </a:lnTo>
                <a:cubicBezTo>
                  <a:pt x="6311" y="11913"/>
                  <a:pt x="6370" y="12122"/>
                  <a:pt x="6455" y="12281"/>
                </a:cubicBezTo>
                <a:cubicBezTo>
                  <a:pt x="6494" y="12257"/>
                  <a:pt x="6508" y="12169"/>
                  <a:pt x="6588" y="12240"/>
                </a:cubicBezTo>
                <a:cubicBezTo>
                  <a:pt x="6541" y="12298"/>
                  <a:pt x="6504" y="12351"/>
                  <a:pt x="6465" y="12400"/>
                </a:cubicBezTo>
                <a:cubicBezTo>
                  <a:pt x="6497" y="12488"/>
                  <a:pt x="6525" y="12569"/>
                  <a:pt x="6546" y="12627"/>
                </a:cubicBezTo>
                <a:lnTo>
                  <a:pt x="6798" y="12714"/>
                </a:lnTo>
                <a:lnTo>
                  <a:pt x="6641" y="12843"/>
                </a:lnTo>
                <a:cubicBezTo>
                  <a:pt x="6681" y="12911"/>
                  <a:pt x="6698" y="12990"/>
                  <a:pt x="6688" y="13070"/>
                </a:cubicBezTo>
                <a:lnTo>
                  <a:pt x="6855" y="13158"/>
                </a:lnTo>
                <a:lnTo>
                  <a:pt x="6750" y="13241"/>
                </a:lnTo>
                <a:lnTo>
                  <a:pt x="6793" y="13313"/>
                </a:lnTo>
                <a:lnTo>
                  <a:pt x="6655" y="13447"/>
                </a:lnTo>
                <a:lnTo>
                  <a:pt x="6541" y="13447"/>
                </a:lnTo>
                <a:lnTo>
                  <a:pt x="6451" y="13323"/>
                </a:lnTo>
                <a:lnTo>
                  <a:pt x="6346" y="13333"/>
                </a:lnTo>
                <a:cubicBezTo>
                  <a:pt x="6397" y="13466"/>
                  <a:pt x="6529" y="13527"/>
                  <a:pt x="6541" y="13664"/>
                </a:cubicBezTo>
                <a:lnTo>
                  <a:pt x="6508" y="13705"/>
                </a:lnTo>
                <a:lnTo>
                  <a:pt x="6536" y="13746"/>
                </a:lnTo>
                <a:cubicBezTo>
                  <a:pt x="6401" y="13893"/>
                  <a:pt x="6246" y="13723"/>
                  <a:pt x="6123" y="13720"/>
                </a:cubicBezTo>
                <a:cubicBezTo>
                  <a:pt x="6085" y="13657"/>
                  <a:pt x="6077" y="13593"/>
                  <a:pt x="6004" y="13612"/>
                </a:cubicBezTo>
                <a:cubicBezTo>
                  <a:pt x="5958" y="13699"/>
                  <a:pt x="6023" y="13737"/>
                  <a:pt x="6056" y="13803"/>
                </a:cubicBezTo>
                <a:cubicBezTo>
                  <a:pt x="5980" y="13767"/>
                  <a:pt x="5893" y="13769"/>
                  <a:pt x="5818" y="13808"/>
                </a:cubicBezTo>
                <a:lnTo>
                  <a:pt x="5795" y="13736"/>
                </a:lnTo>
                <a:lnTo>
                  <a:pt x="5704" y="13736"/>
                </a:lnTo>
                <a:cubicBezTo>
                  <a:pt x="5695" y="13764"/>
                  <a:pt x="5685" y="13788"/>
                  <a:pt x="5671" y="13834"/>
                </a:cubicBezTo>
                <a:cubicBezTo>
                  <a:pt x="5631" y="13779"/>
                  <a:pt x="5598" y="13733"/>
                  <a:pt x="5571" y="13694"/>
                </a:cubicBezTo>
                <a:lnTo>
                  <a:pt x="5448" y="13694"/>
                </a:lnTo>
                <a:lnTo>
                  <a:pt x="5419" y="13612"/>
                </a:lnTo>
                <a:lnTo>
                  <a:pt x="5357" y="13627"/>
                </a:lnTo>
                <a:lnTo>
                  <a:pt x="5400" y="13679"/>
                </a:lnTo>
                <a:cubicBezTo>
                  <a:pt x="5341" y="13717"/>
                  <a:pt x="5292" y="13774"/>
                  <a:pt x="5258" y="13839"/>
                </a:cubicBezTo>
                <a:cubicBezTo>
                  <a:pt x="5296" y="13886"/>
                  <a:pt x="5326" y="13934"/>
                  <a:pt x="5258" y="13973"/>
                </a:cubicBezTo>
                <a:lnTo>
                  <a:pt x="5243" y="13896"/>
                </a:lnTo>
                <a:lnTo>
                  <a:pt x="5219" y="13896"/>
                </a:lnTo>
                <a:cubicBezTo>
                  <a:pt x="5219" y="13921"/>
                  <a:pt x="5218" y="13948"/>
                  <a:pt x="5224" y="13973"/>
                </a:cubicBezTo>
                <a:lnTo>
                  <a:pt x="5253" y="13973"/>
                </a:lnTo>
                <a:cubicBezTo>
                  <a:pt x="5269" y="13999"/>
                  <a:pt x="5289" y="14023"/>
                  <a:pt x="5305" y="14050"/>
                </a:cubicBezTo>
                <a:lnTo>
                  <a:pt x="5367" y="14004"/>
                </a:lnTo>
                <a:lnTo>
                  <a:pt x="5467" y="14097"/>
                </a:lnTo>
                <a:lnTo>
                  <a:pt x="5528" y="14061"/>
                </a:lnTo>
                <a:lnTo>
                  <a:pt x="5595" y="14117"/>
                </a:lnTo>
                <a:cubicBezTo>
                  <a:pt x="5571" y="14168"/>
                  <a:pt x="5548" y="14210"/>
                  <a:pt x="5514" y="14277"/>
                </a:cubicBezTo>
                <a:lnTo>
                  <a:pt x="5410" y="14117"/>
                </a:lnTo>
                <a:lnTo>
                  <a:pt x="5381" y="14184"/>
                </a:lnTo>
                <a:lnTo>
                  <a:pt x="5305" y="14071"/>
                </a:lnTo>
                <a:lnTo>
                  <a:pt x="5082" y="14164"/>
                </a:lnTo>
                <a:cubicBezTo>
                  <a:pt x="5094" y="14228"/>
                  <a:pt x="5104" y="14290"/>
                  <a:pt x="5115" y="14350"/>
                </a:cubicBezTo>
                <a:lnTo>
                  <a:pt x="5177" y="14370"/>
                </a:lnTo>
                <a:lnTo>
                  <a:pt x="5096" y="14468"/>
                </a:lnTo>
                <a:lnTo>
                  <a:pt x="5143" y="14566"/>
                </a:lnTo>
                <a:lnTo>
                  <a:pt x="4972" y="14509"/>
                </a:lnTo>
                <a:cubicBezTo>
                  <a:pt x="5011" y="14571"/>
                  <a:pt x="5054" y="14560"/>
                  <a:pt x="5006" y="14607"/>
                </a:cubicBezTo>
                <a:lnTo>
                  <a:pt x="4849" y="14427"/>
                </a:lnTo>
                <a:lnTo>
                  <a:pt x="4735" y="14530"/>
                </a:lnTo>
                <a:lnTo>
                  <a:pt x="4644" y="14448"/>
                </a:lnTo>
                <a:cubicBezTo>
                  <a:pt x="4561" y="14529"/>
                  <a:pt x="4502" y="14636"/>
                  <a:pt x="4468" y="14752"/>
                </a:cubicBezTo>
                <a:lnTo>
                  <a:pt x="4340" y="14778"/>
                </a:lnTo>
                <a:lnTo>
                  <a:pt x="4449" y="14860"/>
                </a:lnTo>
                <a:cubicBezTo>
                  <a:pt x="4342" y="14900"/>
                  <a:pt x="4350" y="14993"/>
                  <a:pt x="4245" y="15030"/>
                </a:cubicBezTo>
                <a:cubicBezTo>
                  <a:pt x="4156" y="14997"/>
                  <a:pt x="4128" y="15130"/>
                  <a:pt x="4055" y="15118"/>
                </a:cubicBezTo>
                <a:cubicBezTo>
                  <a:pt x="3946" y="15150"/>
                  <a:pt x="3845" y="15203"/>
                  <a:pt x="3755" y="15278"/>
                </a:cubicBezTo>
                <a:lnTo>
                  <a:pt x="3698" y="15128"/>
                </a:lnTo>
                <a:lnTo>
                  <a:pt x="3998" y="15061"/>
                </a:lnTo>
                <a:lnTo>
                  <a:pt x="3998" y="14963"/>
                </a:lnTo>
                <a:lnTo>
                  <a:pt x="3855" y="14922"/>
                </a:lnTo>
                <a:lnTo>
                  <a:pt x="3808" y="15005"/>
                </a:lnTo>
                <a:lnTo>
                  <a:pt x="3755" y="14984"/>
                </a:lnTo>
                <a:lnTo>
                  <a:pt x="3774" y="14860"/>
                </a:lnTo>
                <a:lnTo>
                  <a:pt x="3518" y="14963"/>
                </a:lnTo>
                <a:cubicBezTo>
                  <a:pt x="3528" y="15070"/>
                  <a:pt x="3582" y="15168"/>
                  <a:pt x="3665" y="15226"/>
                </a:cubicBezTo>
                <a:cubicBezTo>
                  <a:pt x="3701" y="15370"/>
                  <a:pt x="3568" y="15334"/>
                  <a:pt x="3508" y="15386"/>
                </a:cubicBezTo>
                <a:lnTo>
                  <a:pt x="3556" y="15458"/>
                </a:lnTo>
                <a:cubicBezTo>
                  <a:pt x="3508" y="15514"/>
                  <a:pt x="3445" y="15550"/>
                  <a:pt x="3375" y="15556"/>
                </a:cubicBezTo>
                <a:lnTo>
                  <a:pt x="3304" y="15618"/>
                </a:lnTo>
                <a:lnTo>
                  <a:pt x="3095" y="15593"/>
                </a:lnTo>
                <a:lnTo>
                  <a:pt x="3033" y="15680"/>
                </a:lnTo>
                <a:lnTo>
                  <a:pt x="3080" y="15737"/>
                </a:lnTo>
                <a:cubicBezTo>
                  <a:pt x="2903" y="15852"/>
                  <a:pt x="2691" y="15845"/>
                  <a:pt x="2496" y="15892"/>
                </a:cubicBezTo>
                <a:lnTo>
                  <a:pt x="2477" y="15959"/>
                </a:lnTo>
                <a:cubicBezTo>
                  <a:pt x="2398" y="15946"/>
                  <a:pt x="2317" y="15957"/>
                  <a:pt x="2244" y="15990"/>
                </a:cubicBezTo>
                <a:lnTo>
                  <a:pt x="2177" y="15918"/>
                </a:lnTo>
                <a:lnTo>
                  <a:pt x="2135" y="16010"/>
                </a:lnTo>
                <a:cubicBezTo>
                  <a:pt x="2149" y="16090"/>
                  <a:pt x="2155" y="16138"/>
                  <a:pt x="2163" y="16186"/>
                </a:cubicBezTo>
                <a:lnTo>
                  <a:pt x="1550" y="16588"/>
                </a:lnTo>
                <a:lnTo>
                  <a:pt x="1498" y="16536"/>
                </a:lnTo>
                <a:lnTo>
                  <a:pt x="1550" y="16464"/>
                </a:lnTo>
                <a:lnTo>
                  <a:pt x="1460" y="16402"/>
                </a:lnTo>
                <a:lnTo>
                  <a:pt x="1450" y="16588"/>
                </a:lnTo>
                <a:lnTo>
                  <a:pt x="1384" y="16604"/>
                </a:lnTo>
                <a:lnTo>
                  <a:pt x="1422" y="16665"/>
                </a:lnTo>
                <a:lnTo>
                  <a:pt x="1241" y="16774"/>
                </a:lnTo>
                <a:lnTo>
                  <a:pt x="1279" y="16825"/>
                </a:lnTo>
                <a:lnTo>
                  <a:pt x="1160" y="16841"/>
                </a:lnTo>
                <a:lnTo>
                  <a:pt x="1198" y="16892"/>
                </a:lnTo>
                <a:lnTo>
                  <a:pt x="1117" y="16934"/>
                </a:lnTo>
                <a:lnTo>
                  <a:pt x="1165" y="17099"/>
                </a:lnTo>
                <a:cubicBezTo>
                  <a:pt x="1068" y="17224"/>
                  <a:pt x="856" y="17152"/>
                  <a:pt x="832" y="17238"/>
                </a:cubicBezTo>
                <a:lnTo>
                  <a:pt x="994" y="17238"/>
                </a:lnTo>
                <a:lnTo>
                  <a:pt x="956" y="17377"/>
                </a:lnTo>
                <a:lnTo>
                  <a:pt x="1056" y="17449"/>
                </a:lnTo>
                <a:cubicBezTo>
                  <a:pt x="968" y="17506"/>
                  <a:pt x="881" y="17549"/>
                  <a:pt x="870" y="17666"/>
                </a:cubicBezTo>
                <a:lnTo>
                  <a:pt x="799" y="17682"/>
                </a:lnTo>
                <a:lnTo>
                  <a:pt x="799" y="17707"/>
                </a:lnTo>
                <a:lnTo>
                  <a:pt x="870" y="17702"/>
                </a:lnTo>
                <a:lnTo>
                  <a:pt x="870" y="17671"/>
                </a:lnTo>
                <a:cubicBezTo>
                  <a:pt x="1136" y="17503"/>
                  <a:pt x="1704" y="17226"/>
                  <a:pt x="1807" y="17702"/>
                </a:cubicBezTo>
                <a:lnTo>
                  <a:pt x="1645" y="17774"/>
                </a:lnTo>
                <a:cubicBezTo>
                  <a:pt x="1699" y="17824"/>
                  <a:pt x="1613" y="17898"/>
                  <a:pt x="1645" y="17986"/>
                </a:cubicBezTo>
                <a:lnTo>
                  <a:pt x="1764" y="18048"/>
                </a:lnTo>
                <a:lnTo>
                  <a:pt x="1906" y="17862"/>
                </a:lnTo>
                <a:cubicBezTo>
                  <a:pt x="1995" y="17970"/>
                  <a:pt x="2119" y="17974"/>
                  <a:pt x="2230" y="18022"/>
                </a:cubicBezTo>
                <a:lnTo>
                  <a:pt x="2244" y="17950"/>
                </a:lnTo>
                <a:lnTo>
                  <a:pt x="2382" y="17960"/>
                </a:lnTo>
                <a:lnTo>
                  <a:pt x="2382" y="18074"/>
                </a:lnTo>
                <a:lnTo>
                  <a:pt x="2496" y="18074"/>
                </a:lnTo>
                <a:lnTo>
                  <a:pt x="2482" y="17986"/>
                </a:lnTo>
                <a:lnTo>
                  <a:pt x="2425" y="18037"/>
                </a:lnTo>
                <a:lnTo>
                  <a:pt x="2425" y="17929"/>
                </a:lnTo>
                <a:lnTo>
                  <a:pt x="2567" y="17836"/>
                </a:lnTo>
                <a:lnTo>
                  <a:pt x="2681" y="17898"/>
                </a:lnTo>
                <a:cubicBezTo>
                  <a:pt x="2550" y="17930"/>
                  <a:pt x="2551" y="17933"/>
                  <a:pt x="2539" y="18043"/>
                </a:cubicBezTo>
                <a:lnTo>
                  <a:pt x="2634" y="18001"/>
                </a:lnTo>
                <a:lnTo>
                  <a:pt x="2638" y="18053"/>
                </a:lnTo>
                <a:lnTo>
                  <a:pt x="2453" y="18130"/>
                </a:lnTo>
                <a:lnTo>
                  <a:pt x="2491" y="18171"/>
                </a:lnTo>
                <a:lnTo>
                  <a:pt x="2458" y="18223"/>
                </a:lnTo>
                <a:lnTo>
                  <a:pt x="2539" y="18254"/>
                </a:lnTo>
                <a:lnTo>
                  <a:pt x="2425" y="18342"/>
                </a:lnTo>
                <a:lnTo>
                  <a:pt x="2510" y="18383"/>
                </a:lnTo>
                <a:lnTo>
                  <a:pt x="2386" y="18404"/>
                </a:lnTo>
                <a:lnTo>
                  <a:pt x="2386" y="18502"/>
                </a:lnTo>
                <a:lnTo>
                  <a:pt x="2491" y="18522"/>
                </a:lnTo>
                <a:lnTo>
                  <a:pt x="2491" y="18589"/>
                </a:lnTo>
                <a:lnTo>
                  <a:pt x="2301" y="18775"/>
                </a:lnTo>
                <a:cubicBezTo>
                  <a:pt x="2415" y="18810"/>
                  <a:pt x="2535" y="18825"/>
                  <a:pt x="2653" y="18827"/>
                </a:cubicBezTo>
                <a:cubicBezTo>
                  <a:pt x="2893" y="18746"/>
                  <a:pt x="3122" y="18640"/>
                  <a:pt x="3342" y="18507"/>
                </a:cubicBezTo>
                <a:lnTo>
                  <a:pt x="3413" y="18553"/>
                </a:lnTo>
                <a:lnTo>
                  <a:pt x="3413" y="18481"/>
                </a:lnTo>
                <a:lnTo>
                  <a:pt x="3589" y="18471"/>
                </a:lnTo>
                <a:lnTo>
                  <a:pt x="3494" y="18553"/>
                </a:lnTo>
                <a:lnTo>
                  <a:pt x="3413" y="18553"/>
                </a:lnTo>
                <a:lnTo>
                  <a:pt x="3413" y="18610"/>
                </a:lnTo>
                <a:cubicBezTo>
                  <a:pt x="3361" y="18661"/>
                  <a:pt x="3261" y="18651"/>
                  <a:pt x="3233" y="18754"/>
                </a:cubicBezTo>
                <a:cubicBezTo>
                  <a:pt x="3602" y="18612"/>
                  <a:pt x="3926" y="18437"/>
                  <a:pt x="4297" y="18337"/>
                </a:cubicBezTo>
                <a:cubicBezTo>
                  <a:pt x="4319" y="18323"/>
                  <a:pt x="4344" y="18311"/>
                  <a:pt x="4369" y="18311"/>
                </a:cubicBezTo>
                <a:lnTo>
                  <a:pt x="4369" y="18337"/>
                </a:lnTo>
                <a:lnTo>
                  <a:pt x="4297" y="18352"/>
                </a:lnTo>
                <a:cubicBezTo>
                  <a:pt x="4297" y="18343"/>
                  <a:pt x="4297" y="18339"/>
                  <a:pt x="4297" y="18337"/>
                </a:cubicBezTo>
                <a:cubicBezTo>
                  <a:pt x="4218" y="18470"/>
                  <a:pt x="4083" y="18469"/>
                  <a:pt x="3984" y="18543"/>
                </a:cubicBezTo>
                <a:lnTo>
                  <a:pt x="3950" y="18512"/>
                </a:lnTo>
                <a:cubicBezTo>
                  <a:pt x="3902" y="18555"/>
                  <a:pt x="3862" y="18601"/>
                  <a:pt x="3912" y="18672"/>
                </a:cubicBezTo>
                <a:lnTo>
                  <a:pt x="3965" y="18672"/>
                </a:lnTo>
                <a:lnTo>
                  <a:pt x="3993" y="18708"/>
                </a:lnTo>
                <a:lnTo>
                  <a:pt x="4036" y="18672"/>
                </a:lnTo>
                <a:lnTo>
                  <a:pt x="3969" y="18672"/>
                </a:lnTo>
                <a:lnTo>
                  <a:pt x="3969" y="18610"/>
                </a:lnTo>
                <a:cubicBezTo>
                  <a:pt x="4030" y="18591"/>
                  <a:pt x="4076" y="18516"/>
                  <a:pt x="4150" y="18563"/>
                </a:cubicBezTo>
                <a:lnTo>
                  <a:pt x="4117" y="18631"/>
                </a:lnTo>
                <a:cubicBezTo>
                  <a:pt x="4294" y="18617"/>
                  <a:pt x="4369" y="18395"/>
                  <a:pt x="4568" y="18445"/>
                </a:cubicBezTo>
                <a:cubicBezTo>
                  <a:pt x="4377" y="18597"/>
                  <a:pt x="4157" y="18672"/>
                  <a:pt x="3969" y="18832"/>
                </a:cubicBezTo>
                <a:cubicBezTo>
                  <a:pt x="4183" y="18796"/>
                  <a:pt x="4388" y="18649"/>
                  <a:pt x="4597" y="18594"/>
                </a:cubicBezTo>
                <a:lnTo>
                  <a:pt x="4701" y="18708"/>
                </a:lnTo>
                <a:lnTo>
                  <a:pt x="4958" y="18600"/>
                </a:lnTo>
                <a:cubicBezTo>
                  <a:pt x="4973" y="18713"/>
                  <a:pt x="5056" y="18785"/>
                  <a:pt x="5129" y="18863"/>
                </a:cubicBezTo>
                <a:lnTo>
                  <a:pt x="5110" y="18883"/>
                </a:lnTo>
                <a:cubicBezTo>
                  <a:pt x="5126" y="18935"/>
                  <a:pt x="5144" y="18980"/>
                  <a:pt x="5158" y="19028"/>
                </a:cubicBezTo>
                <a:lnTo>
                  <a:pt x="5200" y="19038"/>
                </a:lnTo>
                <a:cubicBezTo>
                  <a:pt x="5200" y="19105"/>
                  <a:pt x="5206" y="19166"/>
                  <a:pt x="5210" y="19239"/>
                </a:cubicBezTo>
                <a:lnTo>
                  <a:pt x="5167" y="19208"/>
                </a:lnTo>
                <a:lnTo>
                  <a:pt x="5072" y="19296"/>
                </a:lnTo>
                <a:cubicBezTo>
                  <a:pt x="5118" y="19335"/>
                  <a:pt x="5150" y="19390"/>
                  <a:pt x="5167" y="19451"/>
                </a:cubicBezTo>
                <a:cubicBezTo>
                  <a:pt x="5277" y="19337"/>
                  <a:pt x="5431" y="19379"/>
                  <a:pt x="5533" y="19239"/>
                </a:cubicBezTo>
                <a:cubicBezTo>
                  <a:pt x="5550" y="19386"/>
                  <a:pt x="5688" y="19444"/>
                  <a:pt x="5647" y="19590"/>
                </a:cubicBezTo>
                <a:lnTo>
                  <a:pt x="5600" y="19564"/>
                </a:lnTo>
                <a:lnTo>
                  <a:pt x="5533" y="19672"/>
                </a:lnTo>
                <a:cubicBezTo>
                  <a:pt x="5461" y="19686"/>
                  <a:pt x="5388" y="19633"/>
                  <a:pt x="5357" y="19714"/>
                </a:cubicBezTo>
                <a:lnTo>
                  <a:pt x="5448" y="19822"/>
                </a:lnTo>
                <a:lnTo>
                  <a:pt x="5448" y="19946"/>
                </a:lnTo>
                <a:lnTo>
                  <a:pt x="5605" y="20101"/>
                </a:lnTo>
                <a:lnTo>
                  <a:pt x="5509" y="20162"/>
                </a:lnTo>
                <a:cubicBezTo>
                  <a:pt x="5610" y="20386"/>
                  <a:pt x="5793" y="20238"/>
                  <a:pt x="5866" y="20591"/>
                </a:cubicBezTo>
                <a:lnTo>
                  <a:pt x="5928" y="20472"/>
                </a:lnTo>
                <a:lnTo>
                  <a:pt x="6032" y="20730"/>
                </a:lnTo>
                <a:lnTo>
                  <a:pt x="5871" y="20704"/>
                </a:lnTo>
                <a:lnTo>
                  <a:pt x="5990" y="20823"/>
                </a:lnTo>
                <a:lnTo>
                  <a:pt x="5942" y="20931"/>
                </a:lnTo>
                <a:lnTo>
                  <a:pt x="6013" y="20957"/>
                </a:lnTo>
                <a:lnTo>
                  <a:pt x="6056" y="21173"/>
                </a:lnTo>
                <a:lnTo>
                  <a:pt x="5990" y="21199"/>
                </a:lnTo>
                <a:lnTo>
                  <a:pt x="6104" y="21287"/>
                </a:lnTo>
                <a:lnTo>
                  <a:pt x="6237" y="21271"/>
                </a:lnTo>
                <a:cubicBezTo>
                  <a:pt x="6191" y="21337"/>
                  <a:pt x="6167" y="21376"/>
                  <a:pt x="6127" y="21431"/>
                </a:cubicBezTo>
                <a:lnTo>
                  <a:pt x="6284" y="21431"/>
                </a:lnTo>
                <a:cubicBezTo>
                  <a:pt x="6268" y="21493"/>
                  <a:pt x="6259" y="21539"/>
                  <a:pt x="6246" y="21586"/>
                </a:cubicBezTo>
                <a:lnTo>
                  <a:pt x="21590" y="21586"/>
                </a:lnTo>
                <a:lnTo>
                  <a:pt x="21590" y="6"/>
                </a:lnTo>
                <a:cubicBezTo>
                  <a:pt x="16537" y="6"/>
                  <a:pt x="11486" y="6"/>
                  <a:pt x="6432" y="6"/>
                </a:cubicBezTo>
                <a:cubicBezTo>
                  <a:pt x="6308" y="19"/>
                  <a:pt x="6186" y="43"/>
                  <a:pt x="6066" y="73"/>
                </a:cubicBezTo>
                <a:lnTo>
                  <a:pt x="6051" y="0"/>
                </a:lnTo>
                <a:close/>
                <a:moveTo>
                  <a:pt x="3375" y="15556"/>
                </a:moveTo>
                <a:cubicBezTo>
                  <a:pt x="3375" y="15530"/>
                  <a:pt x="3370" y="15500"/>
                  <a:pt x="3366" y="15474"/>
                </a:cubicBezTo>
                <a:lnTo>
                  <a:pt x="3337" y="15474"/>
                </a:lnTo>
                <a:cubicBezTo>
                  <a:pt x="3339" y="15501"/>
                  <a:pt x="3345" y="15530"/>
                  <a:pt x="3347" y="15556"/>
                </a:cubicBezTo>
                <a:lnTo>
                  <a:pt x="3375" y="15556"/>
                </a:lnTo>
                <a:close/>
                <a:moveTo>
                  <a:pt x="1645" y="8841"/>
                </a:moveTo>
                <a:cubicBezTo>
                  <a:pt x="1633" y="8761"/>
                  <a:pt x="1597" y="8733"/>
                  <a:pt x="1526" y="8697"/>
                </a:cubicBezTo>
                <a:lnTo>
                  <a:pt x="1422" y="8774"/>
                </a:lnTo>
                <a:lnTo>
                  <a:pt x="1426" y="8877"/>
                </a:lnTo>
                <a:cubicBezTo>
                  <a:pt x="1503" y="8877"/>
                  <a:pt x="1578" y="8900"/>
                  <a:pt x="1645" y="8841"/>
                </a:cubicBezTo>
                <a:close/>
                <a:moveTo>
                  <a:pt x="2634" y="7913"/>
                </a:moveTo>
                <a:lnTo>
                  <a:pt x="2486" y="7820"/>
                </a:lnTo>
                <a:lnTo>
                  <a:pt x="2486" y="7830"/>
                </a:lnTo>
                <a:lnTo>
                  <a:pt x="2491" y="7830"/>
                </a:lnTo>
                <a:lnTo>
                  <a:pt x="2496" y="7913"/>
                </a:lnTo>
                <a:lnTo>
                  <a:pt x="2634" y="7913"/>
                </a:lnTo>
                <a:close/>
                <a:moveTo>
                  <a:pt x="2486" y="7830"/>
                </a:moveTo>
                <a:lnTo>
                  <a:pt x="2434" y="7717"/>
                </a:lnTo>
                <a:cubicBezTo>
                  <a:pt x="2407" y="7749"/>
                  <a:pt x="2390" y="7773"/>
                  <a:pt x="2358" y="7815"/>
                </a:cubicBezTo>
                <a:lnTo>
                  <a:pt x="2448" y="7861"/>
                </a:lnTo>
                <a:lnTo>
                  <a:pt x="2486" y="7830"/>
                </a:lnTo>
                <a:close/>
                <a:moveTo>
                  <a:pt x="10562" y="3167"/>
                </a:moveTo>
                <a:cubicBezTo>
                  <a:pt x="10572" y="3144"/>
                  <a:pt x="10582" y="3118"/>
                  <a:pt x="10596" y="3069"/>
                </a:cubicBezTo>
                <a:lnTo>
                  <a:pt x="10591" y="3069"/>
                </a:lnTo>
                <a:cubicBezTo>
                  <a:pt x="10532" y="3116"/>
                  <a:pt x="10548" y="3116"/>
                  <a:pt x="10562" y="3167"/>
                </a:cubicBezTo>
                <a:close/>
                <a:moveTo>
                  <a:pt x="4259" y="4204"/>
                </a:moveTo>
                <a:lnTo>
                  <a:pt x="4240" y="4183"/>
                </a:lnTo>
                <a:lnTo>
                  <a:pt x="4183" y="4281"/>
                </a:lnTo>
                <a:lnTo>
                  <a:pt x="4255" y="4287"/>
                </a:lnTo>
                <a:cubicBezTo>
                  <a:pt x="4255" y="4255"/>
                  <a:pt x="4254" y="4228"/>
                  <a:pt x="4259" y="4204"/>
                </a:cubicBezTo>
                <a:close/>
                <a:moveTo>
                  <a:pt x="5519" y="47"/>
                </a:moveTo>
                <a:lnTo>
                  <a:pt x="5519" y="129"/>
                </a:lnTo>
                <a:lnTo>
                  <a:pt x="5538" y="129"/>
                </a:lnTo>
                <a:lnTo>
                  <a:pt x="5538" y="47"/>
                </a:lnTo>
                <a:lnTo>
                  <a:pt x="5519" y="47"/>
                </a:lnTo>
                <a:close/>
                <a:moveTo>
                  <a:pt x="5215" y="258"/>
                </a:moveTo>
                <a:lnTo>
                  <a:pt x="5215" y="279"/>
                </a:lnTo>
                <a:lnTo>
                  <a:pt x="5286" y="279"/>
                </a:lnTo>
                <a:lnTo>
                  <a:pt x="5286" y="258"/>
                </a:lnTo>
                <a:lnTo>
                  <a:pt x="5215" y="258"/>
                </a:lnTo>
                <a:close/>
                <a:moveTo>
                  <a:pt x="4901" y="300"/>
                </a:moveTo>
                <a:cubicBezTo>
                  <a:pt x="4839" y="270"/>
                  <a:pt x="4756" y="297"/>
                  <a:pt x="4777" y="434"/>
                </a:cubicBezTo>
                <a:lnTo>
                  <a:pt x="4892" y="496"/>
                </a:lnTo>
                <a:cubicBezTo>
                  <a:pt x="5001" y="413"/>
                  <a:pt x="4963" y="329"/>
                  <a:pt x="4901" y="300"/>
                </a:cubicBezTo>
                <a:close/>
                <a:moveTo>
                  <a:pt x="6099" y="305"/>
                </a:moveTo>
                <a:lnTo>
                  <a:pt x="5899" y="428"/>
                </a:lnTo>
                <a:lnTo>
                  <a:pt x="6066" y="532"/>
                </a:lnTo>
                <a:lnTo>
                  <a:pt x="6213" y="439"/>
                </a:lnTo>
                <a:lnTo>
                  <a:pt x="6099" y="305"/>
                </a:lnTo>
                <a:close/>
                <a:moveTo>
                  <a:pt x="5547" y="449"/>
                </a:moveTo>
                <a:lnTo>
                  <a:pt x="5438" y="501"/>
                </a:lnTo>
                <a:lnTo>
                  <a:pt x="5438" y="686"/>
                </a:lnTo>
                <a:lnTo>
                  <a:pt x="5562" y="686"/>
                </a:lnTo>
                <a:lnTo>
                  <a:pt x="5543" y="661"/>
                </a:lnTo>
                <a:lnTo>
                  <a:pt x="5681" y="578"/>
                </a:lnTo>
                <a:cubicBezTo>
                  <a:pt x="5625" y="524"/>
                  <a:pt x="5587" y="489"/>
                  <a:pt x="5547" y="449"/>
                </a:cubicBezTo>
                <a:close/>
                <a:moveTo>
                  <a:pt x="7126" y="650"/>
                </a:moveTo>
                <a:lnTo>
                  <a:pt x="7126" y="676"/>
                </a:lnTo>
                <a:lnTo>
                  <a:pt x="7069" y="692"/>
                </a:lnTo>
                <a:cubicBezTo>
                  <a:pt x="7078" y="667"/>
                  <a:pt x="7101" y="649"/>
                  <a:pt x="7126" y="650"/>
                </a:cubicBezTo>
                <a:close/>
                <a:moveTo>
                  <a:pt x="7045" y="686"/>
                </a:moveTo>
                <a:cubicBezTo>
                  <a:pt x="7035" y="712"/>
                  <a:pt x="7008" y="730"/>
                  <a:pt x="6983" y="728"/>
                </a:cubicBezTo>
                <a:lnTo>
                  <a:pt x="6983" y="702"/>
                </a:lnTo>
                <a:lnTo>
                  <a:pt x="7045" y="686"/>
                </a:lnTo>
                <a:close/>
                <a:moveTo>
                  <a:pt x="5795" y="1285"/>
                </a:moveTo>
                <a:lnTo>
                  <a:pt x="5809" y="1357"/>
                </a:lnTo>
                <a:lnTo>
                  <a:pt x="5728" y="1357"/>
                </a:lnTo>
                <a:lnTo>
                  <a:pt x="5728" y="1300"/>
                </a:lnTo>
                <a:lnTo>
                  <a:pt x="5795" y="1285"/>
                </a:lnTo>
                <a:close/>
                <a:moveTo>
                  <a:pt x="5334" y="1290"/>
                </a:moveTo>
                <a:lnTo>
                  <a:pt x="5334" y="1367"/>
                </a:lnTo>
                <a:lnTo>
                  <a:pt x="5353" y="1367"/>
                </a:lnTo>
                <a:lnTo>
                  <a:pt x="5353" y="1290"/>
                </a:lnTo>
                <a:lnTo>
                  <a:pt x="5334" y="1290"/>
                </a:lnTo>
                <a:close/>
                <a:moveTo>
                  <a:pt x="5947" y="1692"/>
                </a:moveTo>
                <a:lnTo>
                  <a:pt x="5947" y="1718"/>
                </a:lnTo>
                <a:lnTo>
                  <a:pt x="5890" y="1728"/>
                </a:lnTo>
                <a:cubicBezTo>
                  <a:pt x="5899" y="1704"/>
                  <a:pt x="5923" y="1691"/>
                  <a:pt x="5947" y="1692"/>
                </a:cubicBezTo>
                <a:close/>
                <a:moveTo>
                  <a:pt x="6099" y="1697"/>
                </a:moveTo>
                <a:lnTo>
                  <a:pt x="6170" y="1697"/>
                </a:lnTo>
                <a:lnTo>
                  <a:pt x="6170" y="1718"/>
                </a:lnTo>
                <a:lnTo>
                  <a:pt x="6099" y="1718"/>
                </a:lnTo>
                <a:lnTo>
                  <a:pt x="6099" y="1697"/>
                </a:lnTo>
                <a:close/>
                <a:moveTo>
                  <a:pt x="5866" y="1728"/>
                </a:moveTo>
                <a:cubicBezTo>
                  <a:pt x="5856" y="1754"/>
                  <a:pt x="5834" y="1767"/>
                  <a:pt x="5809" y="1764"/>
                </a:cubicBezTo>
                <a:lnTo>
                  <a:pt x="5809" y="1739"/>
                </a:lnTo>
                <a:lnTo>
                  <a:pt x="5866" y="1728"/>
                </a:lnTo>
                <a:close/>
                <a:moveTo>
                  <a:pt x="5357" y="2172"/>
                </a:moveTo>
                <a:cubicBezTo>
                  <a:pt x="5327" y="2287"/>
                  <a:pt x="5327" y="2286"/>
                  <a:pt x="5219" y="2275"/>
                </a:cubicBezTo>
                <a:cubicBezTo>
                  <a:pt x="5219" y="2263"/>
                  <a:pt x="5218" y="2250"/>
                  <a:pt x="5210" y="2223"/>
                </a:cubicBezTo>
                <a:cubicBezTo>
                  <a:pt x="5262" y="2218"/>
                  <a:pt x="5313" y="2201"/>
                  <a:pt x="5357" y="2172"/>
                </a:cubicBezTo>
                <a:close/>
                <a:moveTo>
                  <a:pt x="11361" y="2290"/>
                </a:moveTo>
                <a:lnTo>
                  <a:pt x="11432" y="2290"/>
                </a:lnTo>
                <a:lnTo>
                  <a:pt x="11432" y="2311"/>
                </a:lnTo>
                <a:lnTo>
                  <a:pt x="11361" y="2311"/>
                </a:lnTo>
                <a:lnTo>
                  <a:pt x="11361" y="2290"/>
                </a:lnTo>
                <a:close/>
                <a:moveTo>
                  <a:pt x="9778" y="2724"/>
                </a:moveTo>
                <a:lnTo>
                  <a:pt x="9707" y="2739"/>
                </a:lnTo>
                <a:lnTo>
                  <a:pt x="9707" y="2765"/>
                </a:lnTo>
                <a:lnTo>
                  <a:pt x="9778" y="2760"/>
                </a:lnTo>
                <a:lnTo>
                  <a:pt x="9778" y="2724"/>
                </a:lnTo>
                <a:close/>
                <a:moveTo>
                  <a:pt x="10358" y="3002"/>
                </a:moveTo>
                <a:lnTo>
                  <a:pt x="10296" y="3023"/>
                </a:lnTo>
                <a:lnTo>
                  <a:pt x="10296" y="3038"/>
                </a:lnTo>
                <a:lnTo>
                  <a:pt x="10358" y="3038"/>
                </a:lnTo>
                <a:lnTo>
                  <a:pt x="10358" y="3002"/>
                </a:lnTo>
                <a:close/>
                <a:moveTo>
                  <a:pt x="10415" y="3044"/>
                </a:moveTo>
                <a:lnTo>
                  <a:pt x="10415" y="3126"/>
                </a:lnTo>
                <a:lnTo>
                  <a:pt x="10429" y="3126"/>
                </a:lnTo>
                <a:lnTo>
                  <a:pt x="10429" y="3044"/>
                </a:lnTo>
                <a:lnTo>
                  <a:pt x="10415" y="3044"/>
                </a:lnTo>
                <a:close/>
                <a:moveTo>
                  <a:pt x="10168" y="3080"/>
                </a:moveTo>
                <a:cubicBezTo>
                  <a:pt x="10192" y="3110"/>
                  <a:pt x="10200" y="3127"/>
                  <a:pt x="10206" y="3126"/>
                </a:cubicBezTo>
                <a:cubicBezTo>
                  <a:pt x="10223" y="3122"/>
                  <a:pt x="10241" y="3113"/>
                  <a:pt x="10258" y="3105"/>
                </a:cubicBezTo>
                <a:lnTo>
                  <a:pt x="10168" y="3080"/>
                </a:lnTo>
                <a:close/>
                <a:moveTo>
                  <a:pt x="10244" y="3131"/>
                </a:moveTo>
                <a:lnTo>
                  <a:pt x="10344" y="3229"/>
                </a:lnTo>
                <a:lnTo>
                  <a:pt x="10372" y="3131"/>
                </a:lnTo>
                <a:lnTo>
                  <a:pt x="10244" y="3131"/>
                </a:lnTo>
                <a:close/>
                <a:moveTo>
                  <a:pt x="9783" y="3332"/>
                </a:moveTo>
                <a:cubicBezTo>
                  <a:pt x="9783" y="3344"/>
                  <a:pt x="9783" y="3357"/>
                  <a:pt x="9783" y="3368"/>
                </a:cubicBezTo>
                <a:lnTo>
                  <a:pt x="9844" y="3353"/>
                </a:lnTo>
                <a:lnTo>
                  <a:pt x="9844" y="3332"/>
                </a:lnTo>
                <a:lnTo>
                  <a:pt x="9783" y="3332"/>
                </a:lnTo>
                <a:close/>
                <a:moveTo>
                  <a:pt x="9697" y="3405"/>
                </a:moveTo>
                <a:lnTo>
                  <a:pt x="9635" y="3420"/>
                </a:lnTo>
                <a:lnTo>
                  <a:pt x="9635" y="3441"/>
                </a:lnTo>
                <a:lnTo>
                  <a:pt x="9697" y="3441"/>
                </a:lnTo>
                <a:lnTo>
                  <a:pt x="9697" y="3405"/>
                </a:lnTo>
                <a:close/>
                <a:moveTo>
                  <a:pt x="9531" y="3446"/>
                </a:moveTo>
                <a:lnTo>
                  <a:pt x="9531" y="3523"/>
                </a:lnTo>
                <a:lnTo>
                  <a:pt x="9550" y="3523"/>
                </a:lnTo>
                <a:lnTo>
                  <a:pt x="9550" y="3446"/>
                </a:lnTo>
                <a:lnTo>
                  <a:pt x="9531" y="3446"/>
                </a:lnTo>
                <a:close/>
                <a:moveTo>
                  <a:pt x="8937" y="3451"/>
                </a:moveTo>
                <a:lnTo>
                  <a:pt x="8937" y="3559"/>
                </a:lnTo>
                <a:lnTo>
                  <a:pt x="8970" y="3559"/>
                </a:lnTo>
                <a:cubicBezTo>
                  <a:pt x="8965" y="3524"/>
                  <a:pt x="8960" y="3487"/>
                  <a:pt x="8956" y="3451"/>
                </a:cubicBezTo>
                <a:lnTo>
                  <a:pt x="8937" y="3451"/>
                </a:lnTo>
                <a:close/>
                <a:moveTo>
                  <a:pt x="8580" y="3503"/>
                </a:moveTo>
                <a:cubicBezTo>
                  <a:pt x="8555" y="3561"/>
                  <a:pt x="8540" y="3598"/>
                  <a:pt x="8518" y="3647"/>
                </a:cubicBezTo>
                <a:lnTo>
                  <a:pt x="8656" y="3637"/>
                </a:lnTo>
                <a:lnTo>
                  <a:pt x="8580" y="3503"/>
                </a:lnTo>
                <a:close/>
                <a:moveTo>
                  <a:pt x="7458" y="3776"/>
                </a:moveTo>
                <a:lnTo>
                  <a:pt x="7458" y="3797"/>
                </a:lnTo>
                <a:lnTo>
                  <a:pt x="7534" y="3797"/>
                </a:lnTo>
                <a:lnTo>
                  <a:pt x="7534" y="3776"/>
                </a:lnTo>
                <a:lnTo>
                  <a:pt x="7458" y="3776"/>
                </a:lnTo>
                <a:close/>
                <a:moveTo>
                  <a:pt x="8000" y="3802"/>
                </a:moveTo>
                <a:lnTo>
                  <a:pt x="7953" y="3812"/>
                </a:lnTo>
                <a:lnTo>
                  <a:pt x="8000" y="3864"/>
                </a:lnTo>
                <a:lnTo>
                  <a:pt x="8000" y="3802"/>
                </a:lnTo>
                <a:close/>
                <a:moveTo>
                  <a:pt x="8167" y="3926"/>
                </a:moveTo>
                <a:lnTo>
                  <a:pt x="8167" y="4049"/>
                </a:lnTo>
                <a:lnTo>
                  <a:pt x="8186" y="4049"/>
                </a:lnTo>
                <a:lnTo>
                  <a:pt x="8186" y="3926"/>
                </a:lnTo>
                <a:lnTo>
                  <a:pt x="8167" y="3926"/>
                </a:lnTo>
                <a:close/>
                <a:moveTo>
                  <a:pt x="6969" y="3993"/>
                </a:moveTo>
                <a:lnTo>
                  <a:pt x="6836" y="4065"/>
                </a:lnTo>
                <a:lnTo>
                  <a:pt x="6836" y="4132"/>
                </a:lnTo>
                <a:lnTo>
                  <a:pt x="6836" y="4137"/>
                </a:lnTo>
                <a:cubicBezTo>
                  <a:pt x="6884" y="4117"/>
                  <a:pt x="6932" y="4091"/>
                  <a:pt x="6978" y="4065"/>
                </a:cubicBezTo>
                <a:cubicBezTo>
                  <a:pt x="6984" y="4065"/>
                  <a:pt x="6977" y="4027"/>
                  <a:pt x="6969" y="3993"/>
                </a:cubicBezTo>
                <a:close/>
                <a:moveTo>
                  <a:pt x="6836" y="4132"/>
                </a:moveTo>
                <a:cubicBezTo>
                  <a:pt x="6776" y="4132"/>
                  <a:pt x="6715" y="4144"/>
                  <a:pt x="6660" y="4096"/>
                </a:cubicBezTo>
                <a:lnTo>
                  <a:pt x="6636" y="4178"/>
                </a:lnTo>
                <a:lnTo>
                  <a:pt x="6541" y="4132"/>
                </a:lnTo>
                <a:cubicBezTo>
                  <a:pt x="6479" y="4184"/>
                  <a:pt x="6430" y="4247"/>
                  <a:pt x="6394" y="4323"/>
                </a:cubicBezTo>
                <a:lnTo>
                  <a:pt x="6503" y="4323"/>
                </a:lnTo>
                <a:lnTo>
                  <a:pt x="6565" y="4240"/>
                </a:lnTo>
                <a:lnTo>
                  <a:pt x="6684" y="4240"/>
                </a:lnTo>
                <a:lnTo>
                  <a:pt x="6698" y="4183"/>
                </a:lnTo>
                <a:cubicBezTo>
                  <a:pt x="6743" y="4146"/>
                  <a:pt x="6811" y="4217"/>
                  <a:pt x="6836" y="4132"/>
                </a:cubicBezTo>
                <a:close/>
                <a:moveTo>
                  <a:pt x="7881" y="4085"/>
                </a:moveTo>
                <a:cubicBezTo>
                  <a:pt x="7864" y="4089"/>
                  <a:pt x="7846" y="4098"/>
                  <a:pt x="7829" y="4106"/>
                </a:cubicBezTo>
                <a:lnTo>
                  <a:pt x="7915" y="4132"/>
                </a:lnTo>
                <a:cubicBezTo>
                  <a:pt x="7892" y="4102"/>
                  <a:pt x="7887" y="4084"/>
                  <a:pt x="7881" y="4085"/>
                </a:cubicBezTo>
                <a:close/>
                <a:moveTo>
                  <a:pt x="4754" y="4323"/>
                </a:moveTo>
                <a:cubicBezTo>
                  <a:pt x="4768" y="4434"/>
                  <a:pt x="4771" y="4434"/>
                  <a:pt x="4668" y="4493"/>
                </a:cubicBezTo>
                <a:lnTo>
                  <a:pt x="4668" y="4488"/>
                </a:lnTo>
                <a:cubicBezTo>
                  <a:pt x="4674" y="4367"/>
                  <a:pt x="4671" y="4370"/>
                  <a:pt x="4754" y="4323"/>
                </a:cubicBezTo>
                <a:close/>
                <a:moveTo>
                  <a:pt x="7682" y="4416"/>
                </a:moveTo>
                <a:lnTo>
                  <a:pt x="7682" y="4431"/>
                </a:lnTo>
                <a:lnTo>
                  <a:pt x="7753" y="4431"/>
                </a:lnTo>
                <a:lnTo>
                  <a:pt x="7753" y="4416"/>
                </a:lnTo>
                <a:lnTo>
                  <a:pt x="7682" y="4416"/>
                </a:lnTo>
                <a:close/>
                <a:moveTo>
                  <a:pt x="5538" y="4519"/>
                </a:moveTo>
                <a:lnTo>
                  <a:pt x="5538" y="4555"/>
                </a:lnTo>
                <a:lnTo>
                  <a:pt x="5476" y="4555"/>
                </a:lnTo>
                <a:lnTo>
                  <a:pt x="5476" y="4534"/>
                </a:lnTo>
                <a:lnTo>
                  <a:pt x="5538" y="4519"/>
                </a:lnTo>
                <a:close/>
                <a:moveTo>
                  <a:pt x="4801" y="4844"/>
                </a:moveTo>
                <a:lnTo>
                  <a:pt x="4739" y="4859"/>
                </a:lnTo>
                <a:lnTo>
                  <a:pt x="4739" y="4880"/>
                </a:lnTo>
                <a:lnTo>
                  <a:pt x="4801" y="4880"/>
                </a:lnTo>
                <a:lnTo>
                  <a:pt x="4801" y="4844"/>
                </a:lnTo>
                <a:close/>
                <a:moveTo>
                  <a:pt x="4915" y="4854"/>
                </a:moveTo>
                <a:lnTo>
                  <a:pt x="4915" y="4875"/>
                </a:lnTo>
                <a:lnTo>
                  <a:pt x="4991" y="4875"/>
                </a:lnTo>
                <a:lnTo>
                  <a:pt x="4991" y="4854"/>
                </a:lnTo>
                <a:lnTo>
                  <a:pt x="4915" y="4854"/>
                </a:lnTo>
                <a:close/>
                <a:moveTo>
                  <a:pt x="4597" y="4921"/>
                </a:moveTo>
                <a:lnTo>
                  <a:pt x="4597" y="5003"/>
                </a:lnTo>
                <a:lnTo>
                  <a:pt x="4616" y="5003"/>
                </a:lnTo>
                <a:lnTo>
                  <a:pt x="4616" y="4921"/>
                </a:lnTo>
                <a:lnTo>
                  <a:pt x="4597" y="4921"/>
                </a:lnTo>
                <a:close/>
                <a:moveTo>
                  <a:pt x="4749" y="4926"/>
                </a:moveTo>
                <a:lnTo>
                  <a:pt x="4682" y="5091"/>
                </a:lnTo>
                <a:cubicBezTo>
                  <a:pt x="4711" y="5073"/>
                  <a:pt x="4742" y="5059"/>
                  <a:pt x="4773" y="5045"/>
                </a:cubicBezTo>
                <a:cubicBezTo>
                  <a:pt x="4809" y="5035"/>
                  <a:pt x="4845" y="5030"/>
                  <a:pt x="4882" y="5024"/>
                </a:cubicBezTo>
                <a:lnTo>
                  <a:pt x="4749" y="4926"/>
                </a:lnTo>
                <a:close/>
                <a:moveTo>
                  <a:pt x="4445" y="5091"/>
                </a:moveTo>
                <a:lnTo>
                  <a:pt x="4445" y="5127"/>
                </a:lnTo>
                <a:lnTo>
                  <a:pt x="4506" y="5112"/>
                </a:lnTo>
                <a:lnTo>
                  <a:pt x="4506" y="5091"/>
                </a:lnTo>
                <a:lnTo>
                  <a:pt x="4445" y="5091"/>
                </a:lnTo>
                <a:close/>
                <a:moveTo>
                  <a:pt x="5771" y="5493"/>
                </a:moveTo>
                <a:lnTo>
                  <a:pt x="5771" y="5530"/>
                </a:lnTo>
                <a:lnTo>
                  <a:pt x="5833" y="5514"/>
                </a:lnTo>
                <a:lnTo>
                  <a:pt x="5833" y="5493"/>
                </a:lnTo>
                <a:lnTo>
                  <a:pt x="5771" y="5493"/>
                </a:lnTo>
                <a:close/>
                <a:moveTo>
                  <a:pt x="4844" y="6118"/>
                </a:moveTo>
                <a:lnTo>
                  <a:pt x="4844" y="6241"/>
                </a:lnTo>
                <a:lnTo>
                  <a:pt x="4763" y="6133"/>
                </a:lnTo>
                <a:lnTo>
                  <a:pt x="4844" y="6118"/>
                </a:lnTo>
                <a:close/>
                <a:moveTo>
                  <a:pt x="3394" y="6958"/>
                </a:moveTo>
                <a:lnTo>
                  <a:pt x="3247" y="6969"/>
                </a:lnTo>
                <a:lnTo>
                  <a:pt x="3323" y="7041"/>
                </a:lnTo>
                <a:lnTo>
                  <a:pt x="3394" y="6958"/>
                </a:lnTo>
                <a:close/>
                <a:moveTo>
                  <a:pt x="2396" y="7041"/>
                </a:moveTo>
                <a:lnTo>
                  <a:pt x="2396" y="7134"/>
                </a:lnTo>
                <a:lnTo>
                  <a:pt x="2463" y="7118"/>
                </a:lnTo>
                <a:lnTo>
                  <a:pt x="2444" y="7041"/>
                </a:lnTo>
                <a:lnTo>
                  <a:pt x="2396" y="7041"/>
                </a:lnTo>
                <a:close/>
                <a:moveTo>
                  <a:pt x="3080" y="7484"/>
                </a:moveTo>
                <a:cubicBezTo>
                  <a:pt x="3074" y="7484"/>
                  <a:pt x="3060" y="7488"/>
                  <a:pt x="3033" y="7500"/>
                </a:cubicBezTo>
                <a:cubicBezTo>
                  <a:pt x="3060" y="7538"/>
                  <a:pt x="3080" y="7577"/>
                  <a:pt x="3119" y="7639"/>
                </a:cubicBezTo>
                <a:cubicBezTo>
                  <a:pt x="3174" y="7529"/>
                  <a:pt x="3125" y="7509"/>
                  <a:pt x="3080" y="7484"/>
                </a:cubicBezTo>
                <a:close/>
                <a:moveTo>
                  <a:pt x="2049" y="7526"/>
                </a:moveTo>
                <a:lnTo>
                  <a:pt x="2049" y="7619"/>
                </a:lnTo>
                <a:lnTo>
                  <a:pt x="2078" y="7593"/>
                </a:lnTo>
                <a:cubicBezTo>
                  <a:pt x="2098" y="7635"/>
                  <a:pt x="2117" y="7682"/>
                  <a:pt x="2154" y="7758"/>
                </a:cubicBezTo>
                <a:lnTo>
                  <a:pt x="2154" y="7526"/>
                </a:lnTo>
                <a:lnTo>
                  <a:pt x="2049" y="7526"/>
                </a:lnTo>
                <a:close/>
                <a:moveTo>
                  <a:pt x="3014" y="7861"/>
                </a:moveTo>
                <a:lnTo>
                  <a:pt x="3014" y="7923"/>
                </a:lnTo>
                <a:lnTo>
                  <a:pt x="3109" y="7907"/>
                </a:lnTo>
                <a:lnTo>
                  <a:pt x="3014" y="7861"/>
                </a:lnTo>
                <a:close/>
                <a:moveTo>
                  <a:pt x="1887" y="7995"/>
                </a:moveTo>
                <a:cubicBezTo>
                  <a:pt x="1808" y="8071"/>
                  <a:pt x="1809" y="8132"/>
                  <a:pt x="1878" y="8191"/>
                </a:cubicBezTo>
                <a:lnTo>
                  <a:pt x="2035" y="8191"/>
                </a:lnTo>
                <a:lnTo>
                  <a:pt x="2006" y="8165"/>
                </a:lnTo>
                <a:lnTo>
                  <a:pt x="2078" y="8145"/>
                </a:lnTo>
                <a:lnTo>
                  <a:pt x="1987" y="7995"/>
                </a:lnTo>
                <a:lnTo>
                  <a:pt x="1887" y="7995"/>
                </a:lnTo>
                <a:close/>
                <a:moveTo>
                  <a:pt x="2215" y="8000"/>
                </a:moveTo>
                <a:lnTo>
                  <a:pt x="2130" y="8011"/>
                </a:lnTo>
                <a:lnTo>
                  <a:pt x="2120" y="8139"/>
                </a:lnTo>
                <a:lnTo>
                  <a:pt x="2282" y="8072"/>
                </a:lnTo>
                <a:lnTo>
                  <a:pt x="2215" y="8000"/>
                </a:lnTo>
                <a:close/>
                <a:moveTo>
                  <a:pt x="1654" y="8047"/>
                </a:moveTo>
                <a:lnTo>
                  <a:pt x="1654" y="8165"/>
                </a:lnTo>
                <a:lnTo>
                  <a:pt x="1731" y="8150"/>
                </a:lnTo>
                <a:lnTo>
                  <a:pt x="1654" y="8047"/>
                </a:lnTo>
                <a:close/>
                <a:moveTo>
                  <a:pt x="1517" y="8052"/>
                </a:moveTo>
                <a:lnTo>
                  <a:pt x="1455" y="8134"/>
                </a:lnTo>
                <a:lnTo>
                  <a:pt x="1479" y="8160"/>
                </a:lnTo>
                <a:lnTo>
                  <a:pt x="1536" y="8145"/>
                </a:lnTo>
                <a:lnTo>
                  <a:pt x="1517" y="8052"/>
                </a:lnTo>
                <a:close/>
                <a:moveTo>
                  <a:pt x="2044" y="8279"/>
                </a:moveTo>
                <a:cubicBezTo>
                  <a:pt x="1962" y="8275"/>
                  <a:pt x="1963" y="8308"/>
                  <a:pt x="1992" y="8361"/>
                </a:cubicBezTo>
                <a:lnTo>
                  <a:pt x="2044" y="8351"/>
                </a:lnTo>
                <a:lnTo>
                  <a:pt x="2044" y="8279"/>
                </a:lnTo>
                <a:close/>
                <a:moveTo>
                  <a:pt x="2211" y="8310"/>
                </a:moveTo>
                <a:cubicBezTo>
                  <a:pt x="2128" y="8352"/>
                  <a:pt x="2108" y="8403"/>
                  <a:pt x="2135" y="8480"/>
                </a:cubicBezTo>
                <a:cubicBezTo>
                  <a:pt x="2198" y="8471"/>
                  <a:pt x="2269" y="8506"/>
                  <a:pt x="2301" y="8423"/>
                </a:cubicBezTo>
                <a:lnTo>
                  <a:pt x="2211" y="8310"/>
                </a:lnTo>
                <a:close/>
                <a:moveTo>
                  <a:pt x="3708" y="8330"/>
                </a:moveTo>
                <a:cubicBezTo>
                  <a:pt x="3704" y="8427"/>
                  <a:pt x="3631" y="8444"/>
                  <a:pt x="3599" y="8501"/>
                </a:cubicBezTo>
                <a:lnTo>
                  <a:pt x="3565" y="8480"/>
                </a:lnTo>
                <a:cubicBezTo>
                  <a:pt x="3565" y="8445"/>
                  <a:pt x="3559" y="8411"/>
                  <a:pt x="3556" y="8377"/>
                </a:cubicBezTo>
                <a:lnTo>
                  <a:pt x="3708" y="8330"/>
                </a:lnTo>
                <a:close/>
                <a:moveTo>
                  <a:pt x="3651" y="8521"/>
                </a:moveTo>
                <a:lnTo>
                  <a:pt x="3703" y="8629"/>
                </a:lnTo>
                <a:lnTo>
                  <a:pt x="3527" y="8666"/>
                </a:lnTo>
                <a:cubicBezTo>
                  <a:pt x="3514" y="8650"/>
                  <a:pt x="3502" y="8637"/>
                  <a:pt x="3480" y="8614"/>
                </a:cubicBezTo>
                <a:lnTo>
                  <a:pt x="3584" y="8593"/>
                </a:lnTo>
                <a:lnTo>
                  <a:pt x="3651" y="8521"/>
                </a:lnTo>
                <a:close/>
                <a:moveTo>
                  <a:pt x="623" y="8588"/>
                </a:moveTo>
                <a:lnTo>
                  <a:pt x="542" y="8655"/>
                </a:lnTo>
                <a:lnTo>
                  <a:pt x="599" y="8733"/>
                </a:lnTo>
                <a:lnTo>
                  <a:pt x="652" y="8614"/>
                </a:lnTo>
                <a:lnTo>
                  <a:pt x="623" y="8588"/>
                </a:lnTo>
                <a:close/>
                <a:moveTo>
                  <a:pt x="333" y="8671"/>
                </a:moveTo>
                <a:lnTo>
                  <a:pt x="267" y="8805"/>
                </a:lnTo>
                <a:lnTo>
                  <a:pt x="442" y="8789"/>
                </a:lnTo>
                <a:lnTo>
                  <a:pt x="333" y="8671"/>
                </a:lnTo>
                <a:close/>
                <a:moveTo>
                  <a:pt x="2020" y="8681"/>
                </a:moveTo>
                <a:lnTo>
                  <a:pt x="2020" y="8805"/>
                </a:lnTo>
                <a:lnTo>
                  <a:pt x="2101" y="8789"/>
                </a:lnTo>
                <a:lnTo>
                  <a:pt x="2020" y="8681"/>
                </a:lnTo>
                <a:close/>
                <a:moveTo>
                  <a:pt x="100" y="8929"/>
                </a:moveTo>
                <a:lnTo>
                  <a:pt x="100" y="8991"/>
                </a:lnTo>
                <a:lnTo>
                  <a:pt x="205" y="8991"/>
                </a:lnTo>
                <a:lnTo>
                  <a:pt x="205" y="8929"/>
                </a:lnTo>
                <a:lnTo>
                  <a:pt x="100" y="8929"/>
                </a:lnTo>
                <a:close/>
                <a:moveTo>
                  <a:pt x="300" y="8949"/>
                </a:moveTo>
                <a:lnTo>
                  <a:pt x="238" y="9058"/>
                </a:lnTo>
                <a:cubicBezTo>
                  <a:pt x="304" y="9120"/>
                  <a:pt x="323" y="9051"/>
                  <a:pt x="343" y="9037"/>
                </a:cubicBezTo>
                <a:lnTo>
                  <a:pt x="300" y="8949"/>
                </a:lnTo>
                <a:close/>
                <a:moveTo>
                  <a:pt x="694" y="9248"/>
                </a:moveTo>
                <a:lnTo>
                  <a:pt x="694" y="9279"/>
                </a:lnTo>
                <a:lnTo>
                  <a:pt x="756" y="9264"/>
                </a:lnTo>
                <a:lnTo>
                  <a:pt x="756" y="9248"/>
                </a:lnTo>
                <a:lnTo>
                  <a:pt x="694" y="9248"/>
                </a:lnTo>
                <a:close/>
                <a:moveTo>
                  <a:pt x="171" y="9367"/>
                </a:moveTo>
                <a:lnTo>
                  <a:pt x="186" y="9434"/>
                </a:lnTo>
                <a:lnTo>
                  <a:pt x="205" y="9434"/>
                </a:lnTo>
                <a:lnTo>
                  <a:pt x="205" y="9367"/>
                </a:lnTo>
                <a:lnTo>
                  <a:pt x="171" y="9367"/>
                </a:lnTo>
                <a:close/>
                <a:moveTo>
                  <a:pt x="499" y="9398"/>
                </a:moveTo>
                <a:cubicBezTo>
                  <a:pt x="420" y="9395"/>
                  <a:pt x="416" y="9428"/>
                  <a:pt x="442" y="9481"/>
                </a:cubicBezTo>
                <a:lnTo>
                  <a:pt x="499" y="9470"/>
                </a:lnTo>
                <a:lnTo>
                  <a:pt x="499" y="9398"/>
                </a:lnTo>
                <a:close/>
                <a:moveTo>
                  <a:pt x="5" y="9486"/>
                </a:moveTo>
                <a:cubicBezTo>
                  <a:pt x="-10" y="9589"/>
                  <a:pt x="4" y="9626"/>
                  <a:pt x="62" y="9635"/>
                </a:cubicBezTo>
                <a:cubicBezTo>
                  <a:pt x="131" y="9650"/>
                  <a:pt x="164" y="9611"/>
                  <a:pt x="167" y="9486"/>
                </a:cubicBezTo>
                <a:lnTo>
                  <a:pt x="5" y="9486"/>
                </a:lnTo>
                <a:close/>
                <a:moveTo>
                  <a:pt x="1374" y="9522"/>
                </a:moveTo>
                <a:cubicBezTo>
                  <a:pt x="1212" y="9522"/>
                  <a:pt x="1210" y="9523"/>
                  <a:pt x="1136" y="9573"/>
                </a:cubicBezTo>
                <a:lnTo>
                  <a:pt x="1217" y="9677"/>
                </a:lnTo>
                <a:lnTo>
                  <a:pt x="1331" y="9677"/>
                </a:lnTo>
                <a:lnTo>
                  <a:pt x="1426" y="9579"/>
                </a:lnTo>
                <a:lnTo>
                  <a:pt x="1374" y="9522"/>
                </a:lnTo>
                <a:close/>
                <a:moveTo>
                  <a:pt x="818" y="9640"/>
                </a:moveTo>
                <a:cubicBezTo>
                  <a:pt x="679" y="9604"/>
                  <a:pt x="572" y="9749"/>
                  <a:pt x="709" y="9878"/>
                </a:cubicBezTo>
                <a:cubicBezTo>
                  <a:pt x="816" y="9801"/>
                  <a:pt x="953" y="9810"/>
                  <a:pt x="818" y="9640"/>
                </a:cubicBezTo>
                <a:close/>
                <a:moveTo>
                  <a:pt x="2463" y="10239"/>
                </a:moveTo>
                <a:lnTo>
                  <a:pt x="2482" y="10239"/>
                </a:lnTo>
                <a:lnTo>
                  <a:pt x="2482" y="10316"/>
                </a:lnTo>
                <a:lnTo>
                  <a:pt x="2467" y="10316"/>
                </a:lnTo>
                <a:lnTo>
                  <a:pt x="2463" y="10239"/>
                </a:lnTo>
                <a:close/>
                <a:moveTo>
                  <a:pt x="1460" y="10316"/>
                </a:moveTo>
                <a:lnTo>
                  <a:pt x="1350" y="10332"/>
                </a:lnTo>
                <a:cubicBezTo>
                  <a:pt x="1383" y="10377"/>
                  <a:pt x="1419" y="10353"/>
                  <a:pt x="1460" y="10347"/>
                </a:cubicBezTo>
                <a:lnTo>
                  <a:pt x="1460" y="10316"/>
                </a:lnTo>
                <a:close/>
                <a:moveTo>
                  <a:pt x="2130" y="10321"/>
                </a:moveTo>
                <a:lnTo>
                  <a:pt x="2187" y="10321"/>
                </a:lnTo>
                <a:lnTo>
                  <a:pt x="2192" y="10440"/>
                </a:lnTo>
                <a:lnTo>
                  <a:pt x="2130" y="10321"/>
                </a:lnTo>
                <a:close/>
                <a:moveTo>
                  <a:pt x="2277" y="10363"/>
                </a:moveTo>
                <a:cubicBezTo>
                  <a:pt x="2324" y="10353"/>
                  <a:pt x="2366" y="10344"/>
                  <a:pt x="2325" y="10450"/>
                </a:cubicBezTo>
                <a:lnTo>
                  <a:pt x="2277" y="10363"/>
                </a:lnTo>
                <a:close/>
                <a:moveTo>
                  <a:pt x="1498" y="10440"/>
                </a:moveTo>
                <a:lnTo>
                  <a:pt x="1426" y="10445"/>
                </a:lnTo>
                <a:lnTo>
                  <a:pt x="1426" y="10481"/>
                </a:lnTo>
                <a:lnTo>
                  <a:pt x="1498" y="10466"/>
                </a:lnTo>
                <a:lnTo>
                  <a:pt x="1498" y="10440"/>
                </a:lnTo>
                <a:close/>
                <a:moveTo>
                  <a:pt x="1422" y="10466"/>
                </a:moveTo>
                <a:cubicBezTo>
                  <a:pt x="1270" y="10534"/>
                  <a:pt x="1094" y="10511"/>
                  <a:pt x="1003" y="10698"/>
                </a:cubicBezTo>
                <a:cubicBezTo>
                  <a:pt x="1174" y="10646"/>
                  <a:pt x="1290" y="10553"/>
                  <a:pt x="1426" y="10512"/>
                </a:cubicBezTo>
                <a:lnTo>
                  <a:pt x="1422" y="10466"/>
                </a:lnTo>
                <a:close/>
                <a:moveTo>
                  <a:pt x="1721" y="10569"/>
                </a:moveTo>
                <a:lnTo>
                  <a:pt x="1721" y="10589"/>
                </a:lnTo>
                <a:lnTo>
                  <a:pt x="1792" y="10589"/>
                </a:lnTo>
                <a:lnTo>
                  <a:pt x="1792" y="10569"/>
                </a:lnTo>
                <a:lnTo>
                  <a:pt x="1721" y="10569"/>
                </a:lnTo>
                <a:close/>
                <a:moveTo>
                  <a:pt x="1925" y="10631"/>
                </a:moveTo>
                <a:lnTo>
                  <a:pt x="1826" y="10729"/>
                </a:lnTo>
                <a:lnTo>
                  <a:pt x="1826" y="10904"/>
                </a:lnTo>
                <a:lnTo>
                  <a:pt x="1997" y="10904"/>
                </a:lnTo>
                <a:lnTo>
                  <a:pt x="2054" y="10837"/>
                </a:lnTo>
                <a:lnTo>
                  <a:pt x="2016" y="10775"/>
                </a:lnTo>
                <a:lnTo>
                  <a:pt x="2054" y="10698"/>
                </a:lnTo>
                <a:lnTo>
                  <a:pt x="1925" y="10631"/>
                </a:lnTo>
                <a:close/>
                <a:moveTo>
                  <a:pt x="5913" y="10636"/>
                </a:moveTo>
                <a:cubicBezTo>
                  <a:pt x="5895" y="10629"/>
                  <a:pt x="5866" y="10640"/>
                  <a:pt x="5837" y="10646"/>
                </a:cubicBezTo>
                <a:cubicBezTo>
                  <a:pt x="5882" y="10708"/>
                  <a:pt x="5926" y="10733"/>
                  <a:pt x="5990" y="10693"/>
                </a:cubicBezTo>
                <a:cubicBezTo>
                  <a:pt x="5965" y="10671"/>
                  <a:pt x="5942" y="10655"/>
                  <a:pt x="5913" y="10641"/>
                </a:cubicBezTo>
                <a:lnTo>
                  <a:pt x="5913" y="10636"/>
                </a:lnTo>
                <a:close/>
                <a:moveTo>
                  <a:pt x="880" y="10646"/>
                </a:moveTo>
                <a:lnTo>
                  <a:pt x="880" y="10713"/>
                </a:lnTo>
                <a:lnTo>
                  <a:pt x="908" y="10713"/>
                </a:lnTo>
                <a:lnTo>
                  <a:pt x="894" y="10646"/>
                </a:lnTo>
                <a:lnTo>
                  <a:pt x="880" y="10646"/>
                </a:lnTo>
                <a:close/>
                <a:moveTo>
                  <a:pt x="2643" y="10651"/>
                </a:moveTo>
                <a:cubicBezTo>
                  <a:pt x="2651" y="10639"/>
                  <a:pt x="2675" y="10635"/>
                  <a:pt x="2724" y="10657"/>
                </a:cubicBezTo>
                <a:lnTo>
                  <a:pt x="2643" y="10713"/>
                </a:lnTo>
                <a:cubicBezTo>
                  <a:pt x="2639" y="10688"/>
                  <a:pt x="2635" y="10664"/>
                  <a:pt x="2643" y="10651"/>
                </a:cubicBezTo>
                <a:close/>
                <a:moveTo>
                  <a:pt x="1659" y="10698"/>
                </a:moveTo>
                <a:lnTo>
                  <a:pt x="1536" y="10822"/>
                </a:lnTo>
                <a:cubicBezTo>
                  <a:pt x="1681" y="10835"/>
                  <a:pt x="1683" y="10836"/>
                  <a:pt x="1659" y="10698"/>
                </a:cubicBezTo>
                <a:close/>
                <a:moveTo>
                  <a:pt x="2572" y="11007"/>
                </a:moveTo>
                <a:lnTo>
                  <a:pt x="2572" y="11069"/>
                </a:lnTo>
                <a:lnTo>
                  <a:pt x="2605" y="11069"/>
                </a:lnTo>
                <a:lnTo>
                  <a:pt x="2591" y="11007"/>
                </a:lnTo>
                <a:lnTo>
                  <a:pt x="2572" y="11007"/>
                </a:lnTo>
                <a:close/>
                <a:moveTo>
                  <a:pt x="1536" y="11043"/>
                </a:moveTo>
                <a:lnTo>
                  <a:pt x="1536" y="11177"/>
                </a:lnTo>
                <a:lnTo>
                  <a:pt x="1626" y="11224"/>
                </a:lnTo>
                <a:lnTo>
                  <a:pt x="1716" y="11141"/>
                </a:lnTo>
                <a:lnTo>
                  <a:pt x="1673" y="11043"/>
                </a:lnTo>
                <a:lnTo>
                  <a:pt x="1536" y="11043"/>
                </a:lnTo>
                <a:close/>
                <a:moveTo>
                  <a:pt x="2467" y="11074"/>
                </a:moveTo>
                <a:cubicBezTo>
                  <a:pt x="2449" y="11134"/>
                  <a:pt x="2433" y="11183"/>
                  <a:pt x="2410" y="11255"/>
                </a:cubicBezTo>
                <a:lnTo>
                  <a:pt x="2510" y="11121"/>
                </a:lnTo>
                <a:lnTo>
                  <a:pt x="2467" y="11074"/>
                </a:lnTo>
                <a:close/>
                <a:moveTo>
                  <a:pt x="4388" y="11208"/>
                </a:moveTo>
                <a:cubicBezTo>
                  <a:pt x="4373" y="11267"/>
                  <a:pt x="4370" y="11268"/>
                  <a:pt x="4459" y="11260"/>
                </a:cubicBezTo>
                <a:lnTo>
                  <a:pt x="4388" y="11208"/>
                </a:lnTo>
                <a:close/>
                <a:moveTo>
                  <a:pt x="1136" y="11291"/>
                </a:moveTo>
                <a:lnTo>
                  <a:pt x="1136" y="11322"/>
                </a:lnTo>
                <a:lnTo>
                  <a:pt x="1198" y="11306"/>
                </a:lnTo>
                <a:lnTo>
                  <a:pt x="1198" y="11291"/>
                </a:lnTo>
                <a:lnTo>
                  <a:pt x="1136" y="11291"/>
                </a:lnTo>
                <a:close/>
                <a:moveTo>
                  <a:pt x="2895" y="11410"/>
                </a:moveTo>
                <a:lnTo>
                  <a:pt x="2805" y="11523"/>
                </a:lnTo>
                <a:lnTo>
                  <a:pt x="2933" y="11466"/>
                </a:lnTo>
                <a:lnTo>
                  <a:pt x="2895" y="11410"/>
                </a:lnTo>
                <a:close/>
                <a:moveTo>
                  <a:pt x="1807" y="11420"/>
                </a:moveTo>
                <a:lnTo>
                  <a:pt x="1745" y="11564"/>
                </a:lnTo>
                <a:lnTo>
                  <a:pt x="1883" y="11554"/>
                </a:lnTo>
                <a:lnTo>
                  <a:pt x="1807" y="11420"/>
                </a:lnTo>
                <a:close/>
                <a:moveTo>
                  <a:pt x="3337" y="11446"/>
                </a:moveTo>
                <a:lnTo>
                  <a:pt x="3370" y="11446"/>
                </a:lnTo>
                <a:lnTo>
                  <a:pt x="3370" y="11513"/>
                </a:lnTo>
                <a:lnTo>
                  <a:pt x="3351" y="11513"/>
                </a:lnTo>
                <a:lnTo>
                  <a:pt x="3337" y="11446"/>
                </a:lnTo>
                <a:close/>
                <a:moveTo>
                  <a:pt x="6199" y="11471"/>
                </a:moveTo>
                <a:lnTo>
                  <a:pt x="6123" y="11487"/>
                </a:lnTo>
                <a:lnTo>
                  <a:pt x="6218" y="11585"/>
                </a:lnTo>
                <a:cubicBezTo>
                  <a:pt x="6204" y="11518"/>
                  <a:pt x="6203" y="11496"/>
                  <a:pt x="6199" y="11471"/>
                </a:cubicBezTo>
                <a:close/>
                <a:moveTo>
                  <a:pt x="2572" y="11497"/>
                </a:moveTo>
                <a:lnTo>
                  <a:pt x="2572" y="11678"/>
                </a:lnTo>
                <a:lnTo>
                  <a:pt x="2634" y="11631"/>
                </a:lnTo>
                <a:lnTo>
                  <a:pt x="2572" y="11497"/>
                </a:lnTo>
                <a:close/>
                <a:moveTo>
                  <a:pt x="2928" y="11678"/>
                </a:moveTo>
                <a:lnTo>
                  <a:pt x="2867" y="11693"/>
                </a:lnTo>
                <a:lnTo>
                  <a:pt x="2867" y="11714"/>
                </a:lnTo>
                <a:lnTo>
                  <a:pt x="2928" y="11714"/>
                </a:lnTo>
                <a:lnTo>
                  <a:pt x="2928" y="11678"/>
                </a:lnTo>
                <a:close/>
                <a:moveTo>
                  <a:pt x="3009" y="11693"/>
                </a:moveTo>
                <a:cubicBezTo>
                  <a:pt x="2994" y="11707"/>
                  <a:pt x="2983" y="11726"/>
                  <a:pt x="2966" y="11740"/>
                </a:cubicBezTo>
                <a:cubicBezTo>
                  <a:pt x="3036" y="11782"/>
                  <a:pt x="3047" y="11720"/>
                  <a:pt x="3080" y="11693"/>
                </a:cubicBezTo>
                <a:cubicBezTo>
                  <a:pt x="3046" y="11672"/>
                  <a:pt x="3025" y="11680"/>
                  <a:pt x="3009" y="11693"/>
                </a:cubicBezTo>
                <a:close/>
                <a:moveTo>
                  <a:pt x="3313" y="11745"/>
                </a:moveTo>
                <a:cubicBezTo>
                  <a:pt x="3293" y="11789"/>
                  <a:pt x="3273" y="11822"/>
                  <a:pt x="3256" y="11853"/>
                </a:cubicBezTo>
                <a:lnTo>
                  <a:pt x="3290" y="11884"/>
                </a:lnTo>
                <a:lnTo>
                  <a:pt x="3370" y="11817"/>
                </a:lnTo>
                <a:lnTo>
                  <a:pt x="3313" y="11745"/>
                </a:lnTo>
                <a:close/>
                <a:moveTo>
                  <a:pt x="2648" y="11869"/>
                </a:moveTo>
                <a:cubicBezTo>
                  <a:pt x="2627" y="11865"/>
                  <a:pt x="2614" y="11875"/>
                  <a:pt x="2619" y="11915"/>
                </a:cubicBezTo>
                <a:lnTo>
                  <a:pt x="2657" y="12013"/>
                </a:lnTo>
                <a:lnTo>
                  <a:pt x="2729" y="11884"/>
                </a:lnTo>
                <a:cubicBezTo>
                  <a:pt x="2699" y="11885"/>
                  <a:pt x="2669" y="11872"/>
                  <a:pt x="2648" y="11869"/>
                </a:cubicBezTo>
                <a:close/>
                <a:moveTo>
                  <a:pt x="3190" y="11900"/>
                </a:moveTo>
                <a:lnTo>
                  <a:pt x="3114" y="11930"/>
                </a:lnTo>
                <a:cubicBezTo>
                  <a:pt x="3183" y="11957"/>
                  <a:pt x="3202" y="11938"/>
                  <a:pt x="3190" y="11900"/>
                </a:cubicBezTo>
                <a:close/>
                <a:moveTo>
                  <a:pt x="2082" y="11967"/>
                </a:moveTo>
                <a:lnTo>
                  <a:pt x="2082" y="11987"/>
                </a:lnTo>
                <a:lnTo>
                  <a:pt x="2158" y="11987"/>
                </a:lnTo>
                <a:lnTo>
                  <a:pt x="2158" y="11967"/>
                </a:lnTo>
                <a:lnTo>
                  <a:pt x="2082" y="11967"/>
                </a:lnTo>
                <a:close/>
                <a:moveTo>
                  <a:pt x="5662" y="12482"/>
                </a:moveTo>
                <a:lnTo>
                  <a:pt x="5581" y="12539"/>
                </a:lnTo>
                <a:cubicBezTo>
                  <a:pt x="5616" y="12607"/>
                  <a:pt x="5605" y="12654"/>
                  <a:pt x="5662" y="12689"/>
                </a:cubicBezTo>
                <a:lnTo>
                  <a:pt x="5776" y="12632"/>
                </a:lnTo>
                <a:cubicBezTo>
                  <a:pt x="5707" y="12496"/>
                  <a:pt x="5694" y="12484"/>
                  <a:pt x="5662" y="12482"/>
                </a:cubicBezTo>
                <a:close/>
                <a:moveTo>
                  <a:pt x="6246" y="12529"/>
                </a:moveTo>
                <a:lnTo>
                  <a:pt x="6246" y="12591"/>
                </a:lnTo>
                <a:lnTo>
                  <a:pt x="6356" y="12529"/>
                </a:lnTo>
                <a:lnTo>
                  <a:pt x="6246" y="12529"/>
                </a:lnTo>
                <a:close/>
                <a:moveTo>
                  <a:pt x="6279" y="12653"/>
                </a:moveTo>
                <a:cubicBezTo>
                  <a:pt x="6295" y="12735"/>
                  <a:pt x="6308" y="12818"/>
                  <a:pt x="6322" y="12900"/>
                </a:cubicBezTo>
                <a:lnTo>
                  <a:pt x="6246" y="12941"/>
                </a:lnTo>
                <a:lnTo>
                  <a:pt x="6260" y="13008"/>
                </a:lnTo>
                <a:lnTo>
                  <a:pt x="6351" y="12967"/>
                </a:lnTo>
                <a:cubicBezTo>
                  <a:pt x="6389" y="12847"/>
                  <a:pt x="6330" y="12750"/>
                  <a:pt x="6279" y="12653"/>
                </a:cubicBezTo>
                <a:close/>
                <a:moveTo>
                  <a:pt x="6650" y="12704"/>
                </a:moveTo>
                <a:cubicBezTo>
                  <a:pt x="6667" y="12747"/>
                  <a:pt x="6636" y="12752"/>
                  <a:pt x="6574" y="12730"/>
                </a:cubicBezTo>
                <a:lnTo>
                  <a:pt x="6650" y="12704"/>
                </a:lnTo>
                <a:close/>
                <a:moveTo>
                  <a:pt x="6474" y="12838"/>
                </a:moveTo>
                <a:lnTo>
                  <a:pt x="6474" y="12874"/>
                </a:lnTo>
                <a:lnTo>
                  <a:pt x="6536" y="12859"/>
                </a:lnTo>
                <a:lnTo>
                  <a:pt x="6536" y="12838"/>
                </a:lnTo>
                <a:lnTo>
                  <a:pt x="6474" y="12838"/>
                </a:lnTo>
                <a:close/>
                <a:moveTo>
                  <a:pt x="6360" y="12957"/>
                </a:moveTo>
                <a:cubicBezTo>
                  <a:pt x="6374" y="12995"/>
                  <a:pt x="6324" y="13053"/>
                  <a:pt x="6389" y="13076"/>
                </a:cubicBezTo>
                <a:cubicBezTo>
                  <a:pt x="6394" y="13104"/>
                  <a:pt x="6402" y="13128"/>
                  <a:pt x="6403" y="13132"/>
                </a:cubicBezTo>
                <a:lnTo>
                  <a:pt x="6474" y="13106"/>
                </a:lnTo>
                <a:lnTo>
                  <a:pt x="6460" y="13086"/>
                </a:lnTo>
                <a:lnTo>
                  <a:pt x="6394" y="13081"/>
                </a:lnTo>
                <a:lnTo>
                  <a:pt x="6427" y="12962"/>
                </a:lnTo>
                <a:lnTo>
                  <a:pt x="6360" y="12957"/>
                </a:lnTo>
                <a:close/>
                <a:moveTo>
                  <a:pt x="6170" y="12993"/>
                </a:moveTo>
                <a:lnTo>
                  <a:pt x="6108" y="13008"/>
                </a:lnTo>
                <a:lnTo>
                  <a:pt x="6108" y="13024"/>
                </a:lnTo>
                <a:lnTo>
                  <a:pt x="6170" y="13024"/>
                </a:lnTo>
                <a:lnTo>
                  <a:pt x="6170" y="12993"/>
                </a:lnTo>
                <a:close/>
                <a:moveTo>
                  <a:pt x="6227" y="13008"/>
                </a:moveTo>
                <a:cubicBezTo>
                  <a:pt x="6217" y="13055"/>
                  <a:pt x="6208" y="13080"/>
                  <a:pt x="6208" y="13106"/>
                </a:cubicBezTo>
                <a:lnTo>
                  <a:pt x="6341" y="13106"/>
                </a:lnTo>
                <a:lnTo>
                  <a:pt x="6227" y="13008"/>
                </a:lnTo>
                <a:close/>
                <a:moveTo>
                  <a:pt x="6066" y="13091"/>
                </a:moveTo>
                <a:lnTo>
                  <a:pt x="6070" y="13199"/>
                </a:lnTo>
                <a:lnTo>
                  <a:pt x="6161" y="13199"/>
                </a:lnTo>
                <a:lnTo>
                  <a:pt x="6175" y="13272"/>
                </a:lnTo>
                <a:cubicBezTo>
                  <a:pt x="6219" y="13255"/>
                  <a:pt x="6298" y="13288"/>
                  <a:pt x="6318" y="13230"/>
                </a:cubicBezTo>
                <a:cubicBezTo>
                  <a:pt x="6259" y="13143"/>
                  <a:pt x="6150" y="13166"/>
                  <a:pt x="6066" y="13091"/>
                </a:cubicBezTo>
                <a:close/>
                <a:moveTo>
                  <a:pt x="5952" y="13158"/>
                </a:moveTo>
                <a:lnTo>
                  <a:pt x="5952" y="13179"/>
                </a:lnTo>
                <a:lnTo>
                  <a:pt x="6023" y="13179"/>
                </a:lnTo>
                <a:lnTo>
                  <a:pt x="6023" y="13158"/>
                </a:lnTo>
                <a:lnTo>
                  <a:pt x="5952" y="13158"/>
                </a:lnTo>
                <a:close/>
                <a:moveTo>
                  <a:pt x="5676" y="13204"/>
                </a:moveTo>
                <a:lnTo>
                  <a:pt x="5662" y="13215"/>
                </a:lnTo>
                <a:lnTo>
                  <a:pt x="5662" y="13287"/>
                </a:lnTo>
                <a:lnTo>
                  <a:pt x="5700" y="13277"/>
                </a:lnTo>
                <a:lnTo>
                  <a:pt x="5676" y="13204"/>
                </a:lnTo>
                <a:close/>
                <a:moveTo>
                  <a:pt x="5904" y="13204"/>
                </a:moveTo>
                <a:lnTo>
                  <a:pt x="5814" y="13241"/>
                </a:lnTo>
                <a:lnTo>
                  <a:pt x="5814" y="13246"/>
                </a:lnTo>
                <a:cubicBezTo>
                  <a:pt x="5805" y="13202"/>
                  <a:pt x="5806" y="13202"/>
                  <a:pt x="5904" y="13204"/>
                </a:cubicBezTo>
                <a:close/>
                <a:moveTo>
                  <a:pt x="6018" y="13272"/>
                </a:moveTo>
                <a:cubicBezTo>
                  <a:pt x="6027" y="13329"/>
                  <a:pt x="6031" y="13362"/>
                  <a:pt x="6042" y="13426"/>
                </a:cubicBezTo>
                <a:lnTo>
                  <a:pt x="6165" y="13287"/>
                </a:lnTo>
                <a:lnTo>
                  <a:pt x="6018" y="13272"/>
                </a:lnTo>
                <a:close/>
                <a:moveTo>
                  <a:pt x="5571" y="13308"/>
                </a:moveTo>
                <a:lnTo>
                  <a:pt x="5514" y="13323"/>
                </a:lnTo>
                <a:lnTo>
                  <a:pt x="5514" y="13344"/>
                </a:lnTo>
                <a:lnTo>
                  <a:pt x="5576" y="13344"/>
                </a:lnTo>
                <a:lnTo>
                  <a:pt x="5571" y="13308"/>
                </a:lnTo>
                <a:close/>
                <a:moveTo>
                  <a:pt x="6213" y="13359"/>
                </a:moveTo>
                <a:lnTo>
                  <a:pt x="6213" y="13395"/>
                </a:lnTo>
                <a:lnTo>
                  <a:pt x="6275" y="13380"/>
                </a:lnTo>
                <a:lnTo>
                  <a:pt x="6275" y="13359"/>
                </a:lnTo>
                <a:lnTo>
                  <a:pt x="6213" y="13359"/>
                </a:lnTo>
                <a:close/>
                <a:moveTo>
                  <a:pt x="5690" y="13385"/>
                </a:moveTo>
                <a:lnTo>
                  <a:pt x="5628" y="13400"/>
                </a:lnTo>
                <a:lnTo>
                  <a:pt x="5628" y="13421"/>
                </a:lnTo>
                <a:lnTo>
                  <a:pt x="5690" y="13421"/>
                </a:lnTo>
                <a:lnTo>
                  <a:pt x="5690" y="13385"/>
                </a:lnTo>
                <a:close/>
                <a:moveTo>
                  <a:pt x="5766" y="13395"/>
                </a:moveTo>
                <a:cubicBezTo>
                  <a:pt x="5766" y="13421"/>
                  <a:pt x="5766" y="13425"/>
                  <a:pt x="5766" y="13431"/>
                </a:cubicBezTo>
                <a:lnTo>
                  <a:pt x="5766" y="13498"/>
                </a:lnTo>
                <a:lnTo>
                  <a:pt x="5980" y="13555"/>
                </a:lnTo>
                <a:cubicBezTo>
                  <a:pt x="5996" y="13522"/>
                  <a:pt x="6013" y="13486"/>
                  <a:pt x="6032" y="13447"/>
                </a:cubicBezTo>
                <a:lnTo>
                  <a:pt x="5766" y="13395"/>
                </a:lnTo>
                <a:close/>
                <a:moveTo>
                  <a:pt x="6113" y="13395"/>
                </a:moveTo>
                <a:cubicBezTo>
                  <a:pt x="6101" y="13557"/>
                  <a:pt x="6100" y="13554"/>
                  <a:pt x="6227" y="13529"/>
                </a:cubicBezTo>
                <a:lnTo>
                  <a:pt x="6232" y="13529"/>
                </a:lnTo>
                <a:lnTo>
                  <a:pt x="6113" y="13395"/>
                </a:lnTo>
                <a:close/>
                <a:moveTo>
                  <a:pt x="5495" y="13437"/>
                </a:moveTo>
                <a:lnTo>
                  <a:pt x="5524" y="13519"/>
                </a:lnTo>
                <a:lnTo>
                  <a:pt x="5543" y="13509"/>
                </a:lnTo>
                <a:lnTo>
                  <a:pt x="5543" y="13437"/>
                </a:lnTo>
                <a:lnTo>
                  <a:pt x="5495" y="13437"/>
                </a:lnTo>
                <a:close/>
                <a:moveTo>
                  <a:pt x="6298" y="13478"/>
                </a:moveTo>
                <a:cubicBezTo>
                  <a:pt x="6282" y="13518"/>
                  <a:pt x="6263" y="13557"/>
                  <a:pt x="6246" y="13596"/>
                </a:cubicBezTo>
                <a:lnTo>
                  <a:pt x="6298" y="13715"/>
                </a:lnTo>
                <a:cubicBezTo>
                  <a:pt x="6418" y="13701"/>
                  <a:pt x="6417" y="13698"/>
                  <a:pt x="6422" y="13560"/>
                </a:cubicBezTo>
                <a:lnTo>
                  <a:pt x="6427" y="13555"/>
                </a:lnTo>
                <a:lnTo>
                  <a:pt x="6298" y="13478"/>
                </a:lnTo>
                <a:close/>
                <a:moveTo>
                  <a:pt x="5913" y="13550"/>
                </a:moveTo>
                <a:cubicBezTo>
                  <a:pt x="5851" y="13550"/>
                  <a:pt x="5809" y="13578"/>
                  <a:pt x="5804" y="13664"/>
                </a:cubicBezTo>
                <a:lnTo>
                  <a:pt x="5913" y="13664"/>
                </a:lnTo>
                <a:lnTo>
                  <a:pt x="5913" y="13550"/>
                </a:lnTo>
                <a:close/>
                <a:moveTo>
                  <a:pt x="5671" y="13560"/>
                </a:moveTo>
                <a:lnTo>
                  <a:pt x="5704" y="13643"/>
                </a:lnTo>
                <a:lnTo>
                  <a:pt x="5723" y="13627"/>
                </a:lnTo>
                <a:lnTo>
                  <a:pt x="5723" y="13560"/>
                </a:lnTo>
                <a:lnTo>
                  <a:pt x="5671" y="13560"/>
                </a:lnTo>
                <a:close/>
                <a:moveTo>
                  <a:pt x="5524" y="13571"/>
                </a:moveTo>
                <a:cubicBezTo>
                  <a:pt x="5518" y="13581"/>
                  <a:pt x="5520" y="13610"/>
                  <a:pt x="5524" y="13658"/>
                </a:cubicBezTo>
                <a:lnTo>
                  <a:pt x="5571" y="13571"/>
                </a:lnTo>
                <a:cubicBezTo>
                  <a:pt x="5544" y="13564"/>
                  <a:pt x="5530" y="13560"/>
                  <a:pt x="5524" y="13571"/>
                </a:cubicBezTo>
                <a:close/>
                <a:moveTo>
                  <a:pt x="5234" y="13669"/>
                </a:moveTo>
                <a:cubicBezTo>
                  <a:pt x="5260" y="13700"/>
                  <a:pt x="5266" y="13716"/>
                  <a:pt x="5272" y="13715"/>
                </a:cubicBezTo>
                <a:cubicBezTo>
                  <a:pt x="5289" y="13710"/>
                  <a:pt x="5307" y="13701"/>
                  <a:pt x="5324" y="13694"/>
                </a:cubicBezTo>
                <a:lnTo>
                  <a:pt x="5234" y="13669"/>
                </a:lnTo>
                <a:close/>
                <a:moveTo>
                  <a:pt x="4901" y="13994"/>
                </a:moveTo>
                <a:cubicBezTo>
                  <a:pt x="4876" y="14030"/>
                  <a:pt x="4818" y="14043"/>
                  <a:pt x="4858" y="14117"/>
                </a:cubicBezTo>
                <a:cubicBezTo>
                  <a:pt x="4886" y="14080"/>
                  <a:pt x="4946" y="14070"/>
                  <a:pt x="4906" y="13994"/>
                </a:cubicBezTo>
                <a:lnTo>
                  <a:pt x="4901" y="13994"/>
                </a:lnTo>
                <a:close/>
                <a:moveTo>
                  <a:pt x="5143" y="13999"/>
                </a:moveTo>
                <a:lnTo>
                  <a:pt x="5143" y="14035"/>
                </a:lnTo>
                <a:lnTo>
                  <a:pt x="5205" y="14019"/>
                </a:lnTo>
                <a:lnTo>
                  <a:pt x="5210" y="13999"/>
                </a:lnTo>
                <a:lnTo>
                  <a:pt x="5143" y="13999"/>
                </a:lnTo>
                <a:close/>
                <a:moveTo>
                  <a:pt x="4896" y="14313"/>
                </a:moveTo>
                <a:lnTo>
                  <a:pt x="4896" y="14396"/>
                </a:lnTo>
                <a:lnTo>
                  <a:pt x="4915" y="14396"/>
                </a:lnTo>
                <a:lnTo>
                  <a:pt x="4915" y="14313"/>
                </a:lnTo>
                <a:lnTo>
                  <a:pt x="4896" y="14313"/>
                </a:lnTo>
                <a:close/>
                <a:moveTo>
                  <a:pt x="5053" y="14391"/>
                </a:moveTo>
                <a:lnTo>
                  <a:pt x="4996" y="14406"/>
                </a:lnTo>
                <a:lnTo>
                  <a:pt x="4996" y="14427"/>
                </a:lnTo>
                <a:lnTo>
                  <a:pt x="5058" y="14427"/>
                </a:lnTo>
                <a:lnTo>
                  <a:pt x="5053" y="14391"/>
                </a:lnTo>
                <a:close/>
                <a:moveTo>
                  <a:pt x="4236" y="14437"/>
                </a:moveTo>
                <a:lnTo>
                  <a:pt x="4236" y="14515"/>
                </a:lnTo>
                <a:lnTo>
                  <a:pt x="4255" y="14515"/>
                </a:lnTo>
                <a:lnTo>
                  <a:pt x="4255" y="14437"/>
                </a:lnTo>
                <a:lnTo>
                  <a:pt x="4236" y="14437"/>
                </a:lnTo>
                <a:close/>
                <a:moveTo>
                  <a:pt x="4140" y="14509"/>
                </a:moveTo>
                <a:lnTo>
                  <a:pt x="4079" y="14525"/>
                </a:lnTo>
                <a:lnTo>
                  <a:pt x="4079" y="14546"/>
                </a:lnTo>
                <a:lnTo>
                  <a:pt x="4140" y="14546"/>
                </a:lnTo>
                <a:lnTo>
                  <a:pt x="4140" y="14509"/>
                </a:lnTo>
                <a:close/>
                <a:moveTo>
                  <a:pt x="3922" y="14602"/>
                </a:moveTo>
                <a:lnTo>
                  <a:pt x="3922" y="14623"/>
                </a:lnTo>
                <a:lnTo>
                  <a:pt x="3998" y="14623"/>
                </a:lnTo>
                <a:lnTo>
                  <a:pt x="3998" y="14602"/>
                </a:lnTo>
                <a:lnTo>
                  <a:pt x="3922" y="14602"/>
                </a:lnTo>
                <a:close/>
                <a:moveTo>
                  <a:pt x="4297" y="14607"/>
                </a:moveTo>
                <a:lnTo>
                  <a:pt x="4297" y="14623"/>
                </a:lnTo>
                <a:lnTo>
                  <a:pt x="4369" y="14623"/>
                </a:lnTo>
                <a:lnTo>
                  <a:pt x="4369" y="14607"/>
                </a:lnTo>
                <a:lnTo>
                  <a:pt x="4297" y="14607"/>
                </a:lnTo>
                <a:close/>
                <a:moveTo>
                  <a:pt x="3779" y="14638"/>
                </a:moveTo>
                <a:cubicBezTo>
                  <a:pt x="3785" y="14660"/>
                  <a:pt x="3789" y="14684"/>
                  <a:pt x="3793" y="14705"/>
                </a:cubicBezTo>
                <a:lnTo>
                  <a:pt x="3813" y="14705"/>
                </a:lnTo>
                <a:lnTo>
                  <a:pt x="3813" y="14638"/>
                </a:lnTo>
                <a:lnTo>
                  <a:pt x="3779" y="14638"/>
                </a:lnTo>
                <a:close/>
                <a:moveTo>
                  <a:pt x="4217" y="14664"/>
                </a:moveTo>
                <a:lnTo>
                  <a:pt x="4136" y="14680"/>
                </a:lnTo>
                <a:lnTo>
                  <a:pt x="4217" y="14788"/>
                </a:lnTo>
                <a:lnTo>
                  <a:pt x="4217" y="14664"/>
                </a:lnTo>
                <a:close/>
                <a:moveTo>
                  <a:pt x="3993" y="14685"/>
                </a:moveTo>
                <a:lnTo>
                  <a:pt x="4012" y="14793"/>
                </a:lnTo>
                <a:lnTo>
                  <a:pt x="4088" y="14778"/>
                </a:lnTo>
                <a:lnTo>
                  <a:pt x="3993" y="14685"/>
                </a:lnTo>
                <a:close/>
                <a:moveTo>
                  <a:pt x="3637" y="14716"/>
                </a:moveTo>
                <a:lnTo>
                  <a:pt x="3641" y="14752"/>
                </a:lnTo>
                <a:lnTo>
                  <a:pt x="3698" y="14736"/>
                </a:lnTo>
                <a:lnTo>
                  <a:pt x="3703" y="14716"/>
                </a:lnTo>
                <a:lnTo>
                  <a:pt x="3637" y="14716"/>
                </a:lnTo>
                <a:close/>
                <a:moveTo>
                  <a:pt x="3546" y="14793"/>
                </a:moveTo>
                <a:lnTo>
                  <a:pt x="3485" y="14809"/>
                </a:lnTo>
                <a:lnTo>
                  <a:pt x="3485" y="14824"/>
                </a:lnTo>
                <a:lnTo>
                  <a:pt x="3546" y="14824"/>
                </a:lnTo>
                <a:lnTo>
                  <a:pt x="3546" y="14793"/>
                </a:lnTo>
                <a:close/>
                <a:moveTo>
                  <a:pt x="3922" y="14793"/>
                </a:moveTo>
                <a:lnTo>
                  <a:pt x="3860" y="14809"/>
                </a:lnTo>
                <a:lnTo>
                  <a:pt x="3860" y="14865"/>
                </a:lnTo>
                <a:lnTo>
                  <a:pt x="3936" y="14865"/>
                </a:lnTo>
                <a:lnTo>
                  <a:pt x="3922" y="14793"/>
                </a:lnTo>
                <a:close/>
                <a:moveTo>
                  <a:pt x="4283" y="14829"/>
                </a:moveTo>
                <a:lnTo>
                  <a:pt x="4231" y="14845"/>
                </a:lnTo>
                <a:lnTo>
                  <a:pt x="4231" y="14912"/>
                </a:lnTo>
                <a:cubicBezTo>
                  <a:pt x="4313" y="14912"/>
                  <a:pt x="4312" y="14882"/>
                  <a:pt x="4283" y="14829"/>
                </a:cubicBezTo>
                <a:close/>
                <a:moveTo>
                  <a:pt x="4145" y="14850"/>
                </a:moveTo>
                <a:lnTo>
                  <a:pt x="4017" y="14932"/>
                </a:lnTo>
                <a:lnTo>
                  <a:pt x="4155" y="14999"/>
                </a:lnTo>
                <a:cubicBezTo>
                  <a:pt x="4155" y="14940"/>
                  <a:pt x="4148" y="14903"/>
                  <a:pt x="4145" y="14850"/>
                </a:cubicBezTo>
                <a:close/>
                <a:moveTo>
                  <a:pt x="3342" y="14886"/>
                </a:moveTo>
                <a:lnTo>
                  <a:pt x="3342" y="14907"/>
                </a:lnTo>
                <a:lnTo>
                  <a:pt x="3413" y="14907"/>
                </a:lnTo>
                <a:lnTo>
                  <a:pt x="3413" y="14886"/>
                </a:lnTo>
                <a:lnTo>
                  <a:pt x="3342" y="14886"/>
                </a:lnTo>
                <a:close/>
                <a:moveTo>
                  <a:pt x="3256" y="14953"/>
                </a:moveTo>
                <a:lnTo>
                  <a:pt x="3157" y="14963"/>
                </a:lnTo>
                <a:lnTo>
                  <a:pt x="3157" y="14989"/>
                </a:lnTo>
                <a:lnTo>
                  <a:pt x="3256" y="14989"/>
                </a:lnTo>
                <a:lnTo>
                  <a:pt x="3256" y="14953"/>
                </a:lnTo>
                <a:close/>
                <a:moveTo>
                  <a:pt x="3408" y="14958"/>
                </a:moveTo>
                <a:lnTo>
                  <a:pt x="3337" y="14963"/>
                </a:lnTo>
                <a:lnTo>
                  <a:pt x="3342" y="15030"/>
                </a:lnTo>
                <a:lnTo>
                  <a:pt x="3413" y="15041"/>
                </a:lnTo>
                <a:cubicBezTo>
                  <a:pt x="3413" y="15015"/>
                  <a:pt x="3414" y="14991"/>
                  <a:pt x="3408" y="14958"/>
                </a:cubicBezTo>
                <a:close/>
                <a:moveTo>
                  <a:pt x="3461" y="15030"/>
                </a:moveTo>
                <a:cubicBezTo>
                  <a:pt x="3443" y="15034"/>
                  <a:pt x="3425" y="15043"/>
                  <a:pt x="3408" y="15051"/>
                </a:cubicBezTo>
                <a:lnTo>
                  <a:pt x="3494" y="15077"/>
                </a:lnTo>
                <a:cubicBezTo>
                  <a:pt x="3473" y="15049"/>
                  <a:pt x="3470" y="15030"/>
                  <a:pt x="3461" y="15030"/>
                </a:cubicBezTo>
                <a:close/>
                <a:moveTo>
                  <a:pt x="3494" y="15195"/>
                </a:moveTo>
                <a:lnTo>
                  <a:pt x="3494" y="15273"/>
                </a:lnTo>
                <a:lnTo>
                  <a:pt x="3508" y="15273"/>
                </a:lnTo>
                <a:lnTo>
                  <a:pt x="3508" y="15195"/>
                </a:lnTo>
                <a:lnTo>
                  <a:pt x="3494" y="15195"/>
                </a:lnTo>
                <a:close/>
                <a:moveTo>
                  <a:pt x="3351" y="15273"/>
                </a:moveTo>
                <a:cubicBezTo>
                  <a:pt x="3280" y="15286"/>
                  <a:pt x="3281" y="15284"/>
                  <a:pt x="3214" y="15366"/>
                </a:cubicBezTo>
                <a:lnTo>
                  <a:pt x="3337" y="15433"/>
                </a:lnTo>
                <a:lnTo>
                  <a:pt x="3408" y="15386"/>
                </a:lnTo>
                <a:lnTo>
                  <a:pt x="3351" y="15273"/>
                </a:lnTo>
                <a:close/>
                <a:moveTo>
                  <a:pt x="2653" y="15330"/>
                </a:moveTo>
                <a:cubicBezTo>
                  <a:pt x="2674" y="15354"/>
                  <a:pt x="2690" y="15382"/>
                  <a:pt x="2705" y="15412"/>
                </a:cubicBezTo>
                <a:cubicBezTo>
                  <a:pt x="2710" y="15440"/>
                  <a:pt x="2713" y="15471"/>
                  <a:pt x="2714" y="15500"/>
                </a:cubicBezTo>
                <a:lnTo>
                  <a:pt x="2848" y="15556"/>
                </a:lnTo>
                <a:lnTo>
                  <a:pt x="2862" y="15438"/>
                </a:lnTo>
                <a:lnTo>
                  <a:pt x="2938" y="15422"/>
                </a:lnTo>
                <a:lnTo>
                  <a:pt x="2857" y="15340"/>
                </a:lnTo>
                <a:lnTo>
                  <a:pt x="2843" y="15391"/>
                </a:lnTo>
                <a:lnTo>
                  <a:pt x="2653" y="15330"/>
                </a:lnTo>
                <a:close/>
                <a:moveTo>
                  <a:pt x="2158" y="15402"/>
                </a:moveTo>
                <a:lnTo>
                  <a:pt x="2244" y="15453"/>
                </a:lnTo>
                <a:lnTo>
                  <a:pt x="2310" y="15422"/>
                </a:lnTo>
                <a:lnTo>
                  <a:pt x="2296" y="15402"/>
                </a:lnTo>
                <a:lnTo>
                  <a:pt x="2158" y="15402"/>
                </a:lnTo>
                <a:close/>
                <a:moveTo>
                  <a:pt x="2054" y="15428"/>
                </a:moveTo>
                <a:lnTo>
                  <a:pt x="1906" y="15458"/>
                </a:lnTo>
                <a:lnTo>
                  <a:pt x="2040" y="15593"/>
                </a:lnTo>
                <a:cubicBezTo>
                  <a:pt x="2044" y="15519"/>
                  <a:pt x="2050" y="15482"/>
                  <a:pt x="2054" y="15428"/>
                </a:cubicBezTo>
                <a:close/>
                <a:moveTo>
                  <a:pt x="1697" y="15639"/>
                </a:moveTo>
                <a:lnTo>
                  <a:pt x="1816" y="15732"/>
                </a:lnTo>
                <a:lnTo>
                  <a:pt x="1830" y="15639"/>
                </a:lnTo>
                <a:lnTo>
                  <a:pt x="1697" y="15639"/>
                </a:lnTo>
                <a:close/>
                <a:moveTo>
                  <a:pt x="1840" y="15711"/>
                </a:moveTo>
                <a:lnTo>
                  <a:pt x="1902" y="15809"/>
                </a:lnTo>
                <a:lnTo>
                  <a:pt x="1982" y="15711"/>
                </a:lnTo>
                <a:lnTo>
                  <a:pt x="1840" y="15711"/>
                </a:lnTo>
                <a:close/>
                <a:moveTo>
                  <a:pt x="1612" y="16150"/>
                </a:moveTo>
                <a:cubicBezTo>
                  <a:pt x="1583" y="16153"/>
                  <a:pt x="1560" y="16168"/>
                  <a:pt x="1545" y="16206"/>
                </a:cubicBezTo>
                <a:lnTo>
                  <a:pt x="1578" y="16304"/>
                </a:lnTo>
                <a:lnTo>
                  <a:pt x="1669" y="16351"/>
                </a:lnTo>
                <a:cubicBezTo>
                  <a:pt x="1736" y="16301"/>
                  <a:pt x="1724" y="16228"/>
                  <a:pt x="1707" y="16155"/>
                </a:cubicBezTo>
                <a:cubicBezTo>
                  <a:pt x="1674" y="16152"/>
                  <a:pt x="1641" y="16146"/>
                  <a:pt x="1612" y="16150"/>
                </a:cubicBezTo>
                <a:close/>
                <a:moveTo>
                  <a:pt x="1726" y="17320"/>
                </a:moveTo>
                <a:lnTo>
                  <a:pt x="1740" y="17320"/>
                </a:lnTo>
                <a:lnTo>
                  <a:pt x="1754" y="17382"/>
                </a:lnTo>
                <a:lnTo>
                  <a:pt x="1726" y="17388"/>
                </a:lnTo>
                <a:lnTo>
                  <a:pt x="1726" y="17320"/>
                </a:lnTo>
                <a:close/>
                <a:moveTo>
                  <a:pt x="675" y="17836"/>
                </a:moveTo>
                <a:lnTo>
                  <a:pt x="575" y="17893"/>
                </a:lnTo>
                <a:lnTo>
                  <a:pt x="575" y="17908"/>
                </a:lnTo>
                <a:cubicBezTo>
                  <a:pt x="486" y="17912"/>
                  <a:pt x="444" y="17966"/>
                  <a:pt x="423" y="18074"/>
                </a:cubicBezTo>
                <a:lnTo>
                  <a:pt x="575" y="17970"/>
                </a:lnTo>
                <a:lnTo>
                  <a:pt x="575" y="17914"/>
                </a:lnTo>
                <a:lnTo>
                  <a:pt x="694" y="17898"/>
                </a:lnTo>
                <a:lnTo>
                  <a:pt x="675" y="17836"/>
                </a:lnTo>
                <a:close/>
                <a:moveTo>
                  <a:pt x="2372" y="18058"/>
                </a:moveTo>
                <a:lnTo>
                  <a:pt x="2101" y="18228"/>
                </a:lnTo>
                <a:cubicBezTo>
                  <a:pt x="2217" y="18244"/>
                  <a:pt x="2327" y="18174"/>
                  <a:pt x="2372" y="18058"/>
                </a:cubicBezTo>
                <a:close/>
                <a:moveTo>
                  <a:pt x="1978" y="18280"/>
                </a:moveTo>
                <a:lnTo>
                  <a:pt x="1978" y="18300"/>
                </a:lnTo>
                <a:lnTo>
                  <a:pt x="2049" y="18300"/>
                </a:lnTo>
                <a:lnTo>
                  <a:pt x="2049" y="18280"/>
                </a:lnTo>
                <a:lnTo>
                  <a:pt x="1978" y="18280"/>
                </a:lnTo>
                <a:close/>
                <a:moveTo>
                  <a:pt x="2258" y="18306"/>
                </a:moveTo>
                <a:cubicBezTo>
                  <a:pt x="2134" y="18332"/>
                  <a:pt x="2149" y="18464"/>
                  <a:pt x="2087" y="18533"/>
                </a:cubicBezTo>
                <a:cubicBezTo>
                  <a:pt x="2074" y="18547"/>
                  <a:pt x="2097" y="18599"/>
                  <a:pt x="2106" y="18661"/>
                </a:cubicBezTo>
                <a:cubicBezTo>
                  <a:pt x="2194" y="18565"/>
                  <a:pt x="2246" y="18441"/>
                  <a:pt x="2258" y="18306"/>
                </a:cubicBezTo>
                <a:close/>
                <a:moveTo>
                  <a:pt x="4991" y="18708"/>
                </a:moveTo>
                <a:cubicBezTo>
                  <a:pt x="4965" y="18714"/>
                  <a:pt x="4924" y="18694"/>
                  <a:pt x="4920" y="18749"/>
                </a:cubicBezTo>
                <a:cubicBezTo>
                  <a:pt x="4948" y="18743"/>
                  <a:pt x="4989" y="18768"/>
                  <a:pt x="4991" y="18708"/>
                </a:cubicBezTo>
                <a:close/>
                <a:moveTo>
                  <a:pt x="4906" y="18744"/>
                </a:moveTo>
                <a:lnTo>
                  <a:pt x="4725" y="18811"/>
                </a:lnTo>
                <a:cubicBezTo>
                  <a:pt x="4813" y="18855"/>
                  <a:pt x="4856" y="18796"/>
                  <a:pt x="4906" y="18744"/>
                </a:cubicBezTo>
                <a:close/>
                <a:moveTo>
                  <a:pt x="2962" y="18790"/>
                </a:moveTo>
                <a:lnTo>
                  <a:pt x="2900" y="18806"/>
                </a:lnTo>
                <a:lnTo>
                  <a:pt x="2900" y="18827"/>
                </a:lnTo>
                <a:lnTo>
                  <a:pt x="2962" y="18827"/>
                </a:lnTo>
                <a:lnTo>
                  <a:pt x="2962" y="18790"/>
                </a:lnTo>
                <a:close/>
                <a:moveTo>
                  <a:pt x="3960" y="18827"/>
                </a:moveTo>
                <a:lnTo>
                  <a:pt x="3893" y="18842"/>
                </a:lnTo>
                <a:lnTo>
                  <a:pt x="3893" y="18868"/>
                </a:lnTo>
                <a:lnTo>
                  <a:pt x="3960" y="18863"/>
                </a:lnTo>
                <a:lnTo>
                  <a:pt x="3960" y="18827"/>
                </a:lnTo>
                <a:close/>
                <a:moveTo>
                  <a:pt x="3223" y="19033"/>
                </a:moveTo>
                <a:lnTo>
                  <a:pt x="3152" y="19038"/>
                </a:lnTo>
                <a:lnTo>
                  <a:pt x="3152" y="19074"/>
                </a:lnTo>
                <a:lnTo>
                  <a:pt x="3223" y="19059"/>
                </a:lnTo>
                <a:lnTo>
                  <a:pt x="3223" y="19033"/>
                </a:lnTo>
                <a:close/>
                <a:moveTo>
                  <a:pt x="3080" y="19110"/>
                </a:moveTo>
                <a:cubicBezTo>
                  <a:pt x="3033" y="19097"/>
                  <a:pt x="2983" y="19126"/>
                  <a:pt x="2971" y="19177"/>
                </a:cubicBezTo>
                <a:cubicBezTo>
                  <a:pt x="2970" y="19181"/>
                  <a:pt x="2972" y="19184"/>
                  <a:pt x="2971" y="19188"/>
                </a:cubicBezTo>
                <a:cubicBezTo>
                  <a:pt x="3019" y="19201"/>
                  <a:pt x="3064" y="19172"/>
                  <a:pt x="3076" y="19121"/>
                </a:cubicBezTo>
                <a:cubicBezTo>
                  <a:pt x="3077" y="19117"/>
                  <a:pt x="3080" y="19114"/>
                  <a:pt x="3080" y="19110"/>
                </a:cubicBezTo>
                <a:close/>
                <a:moveTo>
                  <a:pt x="2895" y="19229"/>
                </a:moveTo>
                <a:cubicBezTo>
                  <a:pt x="2892" y="19289"/>
                  <a:pt x="2851" y="19264"/>
                  <a:pt x="2824" y="19270"/>
                </a:cubicBezTo>
                <a:lnTo>
                  <a:pt x="2824" y="19275"/>
                </a:lnTo>
                <a:cubicBezTo>
                  <a:pt x="2826" y="19212"/>
                  <a:pt x="2867" y="19235"/>
                  <a:pt x="2895" y="19229"/>
                </a:cubicBezTo>
                <a:close/>
                <a:moveTo>
                  <a:pt x="2819" y="19265"/>
                </a:moveTo>
                <a:lnTo>
                  <a:pt x="2748" y="19280"/>
                </a:lnTo>
                <a:lnTo>
                  <a:pt x="2748" y="19306"/>
                </a:lnTo>
                <a:lnTo>
                  <a:pt x="2819" y="19301"/>
                </a:lnTo>
                <a:lnTo>
                  <a:pt x="2819" y="19265"/>
                </a:lnTo>
                <a:close/>
                <a:moveTo>
                  <a:pt x="2638" y="19317"/>
                </a:moveTo>
                <a:lnTo>
                  <a:pt x="2638" y="19337"/>
                </a:lnTo>
                <a:lnTo>
                  <a:pt x="2710" y="19337"/>
                </a:lnTo>
                <a:lnTo>
                  <a:pt x="2710" y="19317"/>
                </a:lnTo>
                <a:lnTo>
                  <a:pt x="2638" y="19317"/>
                </a:lnTo>
                <a:close/>
                <a:moveTo>
                  <a:pt x="5248" y="19476"/>
                </a:moveTo>
                <a:lnTo>
                  <a:pt x="5248" y="19497"/>
                </a:lnTo>
                <a:lnTo>
                  <a:pt x="5319" y="19497"/>
                </a:lnTo>
                <a:lnTo>
                  <a:pt x="5319" y="19476"/>
                </a:lnTo>
                <a:lnTo>
                  <a:pt x="5248" y="19476"/>
                </a:lnTo>
                <a:close/>
                <a:moveTo>
                  <a:pt x="5357" y="19827"/>
                </a:moveTo>
                <a:cubicBezTo>
                  <a:pt x="5275" y="19827"/>
                  <a:pt x="5271" y="19857"/>
                  <a:pt x="5300" y="19910"/>
                </a:cubicBezTo>
                <a:lnTo>
                  <a:pt x="5357" y="19899"/>
                </a:lnTo>
                <a:lnTo>
                  <a:pt x="5357" y="19827"/>
                </a:lnTo>
                <a:close/>
                <a:moveTo>
                  <a:pt x="5281" y="19946"/>
                </a:moveTo>
                <a:lnTo>
                  <a:pt x="5234" y="20044"/>
                </a:lnTo>
                <a:lnTo>
                  <a:pt x="5267" y="20116"/>
                </a:lnTo>
                <a:lnTo>
                  <a:pt x="5281" y="20101"/>
                </a:lnTo>
                <a:lnTo>
                  <a:pt x="5281" y="19946"/>
                </a:lnTo>
                <a:close/>
                <a:moveTo>
                  <a:pt x="5072" y="19956"/>
                </a:moveTo>
                <a:lnTo>
                  <a:pt x="5072" y="20023"/>
                </a:lnTo>
                <a:lnTo>
                  <a:pt x="5177" y="19956"/>
                </a:lnTo>
                <a:lnTo>
                  <a:pt x="5072" y="19956"/>
                </a:lnTo>
                <a:close/>
                <a:moveTo>
                  <a:pt x="5462" y="20064"/>
                </a:moveTo>
                <a:lnTo>
                  <a:pt x="5338" y="20085"/>
                </a:lnTo>
                <a:lnTo>
                  <a:pt x="5419" y="20193"/>
                </a:lnTo>
                <a:lnTo>
                  <a:pt x="5481" y="20106"/>
                </a:lnTo>
                <a:lnTo>
                  <a:pt x="5462" y="20064"/>
                </a:lnTo>
                <a:close/>
                <a:moveTo>
                  <a:pt x="5243" y="20183"/>
                </a:moveTo>
                <a:lnTo>
                  <a:pt x="5177" y="20199"/>
                </a:lnTo>
                <a:cubicBezTo>
                  <a:pt x="5181" y="20226"/>
                  <a:pt x="5182" y="20245"/>
                  <a:pt x="5186" y="20266"/>
                </a:cubicBezTo>
                <a:lnTo>
                  <a:pt x="5191" y="20266"/>
                </a:lnTo>
                <a:lnTo>
                  <a:pt x="5243" y="20266"/>
                </a:lnTo>
                <a:lnTo>
                  <a:pt x="5243" y="20183"/>
                </a:lnTo>
                <a:close/>
                <a:moveTo>
                  <a:pt x="5343" y="20219"/>
                </a:moveTo>
                <a:cubicBezTo>
                  <a:pt x="5285" y="20290"/>
                  <a:pt x="5355" y="20312"/>
                  <a:pt x="5362" y="20322"/>
                </a:cubicBezTo>
                <a:lnTo>
                  <a:pt x="5448" y="20286"/>
                </a:lnTo>
                <a:lnTo>
                  <a:pt x="5343" y="20219"/>
                </a:lnTo>
                <a:close/>
                <a:moveTo>
                  <a:pt x="5571" y="20307"/>
                </a:moveTo>
                <a:lnTo>
                  <a:pt x="5443" y="20327"/>
                </a:lnTo>
                <a:lnTo>
                  <a:pt x="5524" y="20431"/>
                </a:lnTo>
                <a:cubicBezTo>
                  <a:pt x="5547" y="20399"/>
                  <a:pt x="5566" y="20372"/>
                  <a:pt x="5585" y="20343"/>
                </a:cubicBezTo>
                <a:lnTo>
                  <a:pt x="5571" y="20307"/>
                </a:lnTo>
                <a:close/>
                <a:moveTo>
                  <a:pt x="5624" y="20395"/>
                </a:moveTo>
                <a:lnTo>
                  <a:pt x="5624" y="20462"/>
                </a:lnTo>
                <a:cubicBezTo>
                  <a:pt x="5669" y="20458"/>
                  <a:pt x="5731" y="20506"/>
                  <a:pt x="5728" y="20395"/>
                </a:cubicBezTo>
                <a:lnTo>
                  <a:pt x="5624" y="20395"/>
                </a:lnTo>
                <a:close/>
                <a:moveTo>
                  <a:pt x="5448" y="20503"/>
                </a:moveTo>
                <a:lnTo>
                  <a:pt x="5429" y="20529"/>
                </a:lnTo>
                <a:cubicBezTo>
                  <a:pt x="5429" y="20546"/>
                  <a:pt x="5434" y="20565"/>
                  <a:pt x="5438" y="20591"/>
                </a:cubicBezTo>
                <a:lnTo>
                  <a:pt x="5528" y="20570"/>
                </a:lnTo>
                <a:lnTo>
                  <a:pt x="5448" y="20503"/>
                </a:lnTo>
                <a:close/>
                <a:moveTo>
                  <a:pt x="5576" y="20560"/>
                </a:moveTo>
                <a:cubicBezTo>
                  <a:pt x="5589" y="20588"/>
                  <a:pt x="5585" y="20606"/>
                  <a:pt x="5585" y="20632"/>
                </a:cubicBezTo>
                <a:lnTo>
                  <a:pt x="5652" y="20616"/>
                </a:lnTo>
                <a:lnTo>
                  <a:pt x="5652" y="20560"/>
                </a:lnTo>
                <a:lnTo>
                  <a:pt x="5576" y="20560"/>
                </a:lnTo>
                <a:close/>
                <a:moveTo>
                  <a:pt x="5833" y="20627"/>
                </a:moveTo>
                <a:lnTo>
                  <a:pt x="5671" y="20637"/>
                </a:lnTo>
                <a:lnTo>
                  <a:pt x="5776" y="20694"/>
                </a:lnTo>
                <a:lnTo>
                  <a:pt x="5847" y="20652"/>
                </a:lnTo>
                <a:lnTo>
                  <a:pt x="5833" y="20627"/>
                </a:lnTo>
                <a:close/>
                <a:moveTo>
                  <a:pt x="5785" y="20781"/>
                </a:moveTo>
                <a:cubicBezTo>
                  <a:pt x="5766" y="20788"/>
                  <a:pt x="5746" y="20797"/>
                  <a:pt x="5728" y="20807"/>
                </a:cubicBezTo>
                <a:cubicBezTo>
                  <a:pt x="5714" y="20819"/>
                  <a:pt x="5701" y="20833"/>
                  <a:pt x="5690" y="20848"/>
                </a:cubicBezTo>
                <a:lnTo>
                  <a:pt x="5714" y="20874"/>
                </a:lnTo>
                <a:lnTo>
                  <a:pt x="5804" y="20812"/>
                </a:lnTo>
                <a:lnTo>
                  <a:pt x="5785" y="20781"/>
                </a:lnTo>
                <a:close/>
                <a:moveTo>
                  <a:pt x="5842" y="20879"/>
                </a:moveTo>
                <a:lnTo>
                  <a:pt x="5842" y="20895"/>
                </a:lnTo>
                <a:lnTo>
                  <a:pt x="5913" y="20895"/>
                </a:lnTo>
                <a:lnTo>
                  <a:pt x="5913" y="20879"/>
                </a:lnTo>
                <a:lnTo>
                  <a:pt x="5842" y="20879"/>
                </a:lnTo>
                <a:close/>
                <a:moveTo>
                  <a:pt x="5814" y="20910"/>
                </a:moveTo>
                <a:lnTo>
                  <a:pt x="5814" y="21034"/>
                </a:lnTo>
                <a:lnTo>
                  <a:pt x="5890" y="21013"/>
                </a:lnTo>
                <a:lnTo>
                  <a:pt x="5814" y="20910"/>
                </a:lnTo>
                <a:close/>
                <a:moveTo>
                  <a:pt x="5942" y="21153"/>
                </a:moveTo>
                <a:lnTo>
                  <a:pt x="5880" y="21163"/>
                </a:lnTo>
                <a:lnTo>
                  <a:pt x="5880" y="21184"/>
                </a:lnTo>
                <a:lnTo>
                  <a:pt x="5942" y="21184"/>
                </a:lnTo>
                <a:lnTo>
                  <a:pt x="5942" y="21153"/>
                </a:lnTo>
                <a:close/>
                <a:moveTo>
                  <a:pt x="6051" y="21473"/>
                </a:moveTo>
                <a:lnTo>
                  <a:pt x="5990" y="21483"/>
                </a:lnTo>
                <a:lnTo>
                  <a:pt x="5990" y="21503"/>
                </a:lnTo>
                <a:lnTo>
                  <a:pt x="6051" y="21503"/>
                </a:lnTo>
                <a:lnTo>
                  <a:pt x="6051" y="214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546882" y="328611"/>
            <a:ext cx="3014663" cy="606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  <a:sym typeface="Wingdings" panose="05000000000000000000" pitchFamily="2" charset="2"/>
              </a:rPr>
              <a:t>T</a:t>
            </a:r>
            <a:r>
              <a:rPr lang="en-US" sz="3000" b="1" dirty="0" err="1">
                <a:latin typeface="Bree Serif"/>
              </a:rPr>
              <a:t>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viên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nhóm</a:t>
            </a:r>
            <a:endParaRPr sz="3000"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07382" y="1545061"/>
            <a:ext cx="3293662" cy="298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NguyễnThành Quốc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Chánh An</a:t>
            </a:r>
            <a:endParaRPr lang="en-US" sz="2000" dirty="0">
              <a:latin typeface="Bree Serif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Nguyễn Hồng Bản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Phạm Văn Vinh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Đỗ Giang Nam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sz="2000" dirty="0">
                <a:latin typeface="Bree Serif"/>
              </a:rPr>
              <a:t>Phùng Anh Quân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150019" y="492920"/>
            <a:ext cx="6079331" cy="614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Bree Serif"/>
              </a:rPr>
              <a:t>Giới </a:t>
            </a:r>
            <a:r>
              <a:rPr lang="vi-VN" sz="3000" b="1" dirty="0">
                <a:latin typeface="Bree Serif"/>
              </a:rPr>
              <a:t>thiệu</a:t>
            </a:r>
            <a:r>
              <a:rPr lang="vi-VN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sơ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lược</a:t>
            </a:r>
            <a:r>
              <a:rPr lang="en-US" sz="3200" b="1" dirty="0">
                <a:latin typeface="Bree Serif"/>
              </a:rPr>
              <a:t> </a:t>
            </a:r>
            <a:r>
              <a:rPr lang="en-US" sz="3200" b="1" dirty="0" err="1">
                <a:latin typeface="Bree Serif"/>
              </a:rPr>
              <a:t>về</a:t>
            </a:r>
            <a:r>
              <a:rPr lang="vi-VN" sz="3200" b="1" dirty="0">
                <a:latin typeface="Bree Serif"/>
              </a:rPr>
              <a:t> trang web</a:t>
            </a:r>
            <a:endParaRPr sz="3000" b="1" dirty="0">
              <a:solidFill>
                <a:schemeClr val="accent3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89359" y="1937948"/>
            <a:ext cx="5661385" cy="1996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US" sz="2000" dirty="0" err="1">
                <a:latin typeface="Bree Serif"/>
              </a:rPr>
              <a:t>Dữ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liệu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được </a:t>
            </a:r>
            <a:r>
              <a:rPr lang="en-US" sz="2000" dirty="0" err="1">
                <a:latin typeface="Bree Serif"/>
              </a:rPr>
              <a:t>lấy</a:t>
            </a:r>
            <a:r>
              <a:rPr lang="en-US" sz="2000" dirty="0">
                <a:latin typeface="Bree Serif"/>
              </a:rPr>
              <a:t> </a:t>
            </a:r>
            <a:r>
              <a:rPr lang="en-US" sz="2000" dirty="0" err="1">
                <a:latin typeface="Bree Serif"/>
              </a:rPr>
              <a:t>từ</a:t>
            </a:r>
            <a:r>
              <a:rPr lang="en-US" sz="2000" dirty="0">
                <a:latin typeface="Bree Serif"/>
              </a:rPr>
              <a:t> </a:t>
            </a:r>
            <a:r>
              <a:rPr lang="vi-VN" sz="2000" dirty="0">
                <a:latin typeface="Bree Serif"/>
              </a:rPr>
              <a:t>trang </a:t>
            </a:r>
            <a:r>
              <a:rPr lang="en-US" sz="2000" dirty="0">
                <a:latin typeface="Bree Serif"/>
              </a:rPr>
              <a:t>web</a:t>
            </a:r>
            <a:r>
              <a:rPr lang="vi-VN" sz="2000" dirty="0">
                <a:latin typeface="Bree Serif"/>
              </a:rPr>
              <a:t> ivymoda.com nhầm muốn hướng đến người dùng sử dụng một cách hoàn thiện nhất, gồm những mặt hàng sản phẩm đa dạng. </a:t>
            </a:r>
            <a:r>
              <a:rPr lang="vi-VN" sz="2000" dirty="0">
                <a:ln w="0"/>
                <a:latin typeface="Bree Serif"/>
              </a:rPr>
              <a:t>Trải nghiệm của khách hàng chủ yếu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được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đặt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lên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hàng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đầu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khi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mua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sắm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tại</a:t>
            </a:r>
            <a:r>
              <a:rPr lang="en-US" sz="2000" dirty="0">
                <a:ln w="0"/>
                <a:latin typeface="Bree Serif"/>
              </a:rPr>
              <a:t> </a:t>
            </a:r>
            <a:r>
              <a:rPr lang="en-US" sz="2000" dirty="0" err="1">
                <a:ln w="0"/>
                <a:latin typeface="Bree Serif"/>
              </a:rPr>
              <a:t>đây</a:t>
            </a:r>
            <a:r>
              <a:rPr lang="vi-VN" sz="2000" dirty="0">
                <a:ln w="0"/>
                <a:latin typeface="Bree Serif"/>
              </a:rPr>
              <a:t>.</a:t>
            </a:r>
            <a:endParaRPr lang="vi-VN" sz="2000" dirty="0">
              <a:latin typeface="Bree Serif"/>
            </a:endParaRPr>
          </a:p>
          <a:p>
            <a:pPr marL="114300" indent="0"/>
            <a:endParaRPr lang="vi-VN" sz="2000" dirty="0">
              <a:latin typeface="Bree Serif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451011" y="313933"/>
            <a:ext cx="6271258" cy="5362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Các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thành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phần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cấu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tạo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nên</a:t>
            </a:r>
            <a:r>
              <a:rPr lang="en-US" sz="3000" b="1" dirty="0">
                <a:latin typeface="Bree Serif"/>
              </a:rPr>
              <a:t> </a:t>
            </a:r>
            <a:r>
              <a:rPr lang="vi-VN" sz="3000" b="1" dirty="0">
                <a:latin typeface="Bree Serif"/>
              </a:rPr>
              <a:t>trang web</a:t>
            </a:r>
            <a:endParaRPr sz="3000" dirty="0"/>
          </a:p>
        </p:txBody>
      </p:sp>
      <p:sp>
        <p:nvSpPr>
          <p:cNvPr id="438" name="Google Shape;438;p44"/>
          <p:cNvSpPr txBox="1"/>
          <p:nvPr/>
        </p:nvSpPr>
        <p:spPr>
          <a:xfrm>
            <a:off x="3379098" y="1629503"/>
            <a:ext cx="3215165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liên kết cơ sở dữ liệu và thực thi các câu lệnh truy vấn MySQL, yêu cầu người dùng.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3379098" y="2122664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Để tạo cơ sở dữ liệu.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44"/>
          <p:cNvSpPr txBox="1"/>
          <p:nvPr/>
        </p:nvSpPr>
        <p:spPr>
          <a:xfrm>
            <a:off x="3379098" y="2403782"/>
            <a:ext cx="3071812" cy="48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 các ràng buộc và xử lý các sự kiện thêm, sửa, xoá, tạo hiệu ứng động cho trang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44"/>
          <p:cNvSpPr txBox="1"/>
          <p:nvPr/>
        </p:nvSpPr>
        <p:spPr>
          <a:xfrm>
            <a:off x="3379098" y="2879744"/>
            <a:ext cx="3430451" cy="328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 để định dạng các thành phần của trang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44"/>
          <p:cNvSpPr txBox="1"/>
          <p:nvPr/>
        </p:nvSpPr>
        <p:spPr>
          <a:xfrm>
            <a:off x="3379098" y="3234160"/>
            <a:ext cx="2147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Tạo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khung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sườn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web.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" name="Google Shape;437;p44">
            <a:extLst>
              <a:ext uri="{FF2B5EF4-FFF2-40B4-BE49-F238E27FC236}">
                <a16:creationId xmlns:a16="http://schemas.microsoft.com/office/drawing/2014/main" id="{3AE727B8-9D09-CF25-52B0-D75517A39E04}"/>
              </a:ext>
            </a:extLst>
          </p:cNvPr>
          <p:cNvCxnSpPr>
            <a:cxnSpLocks/>
          </p:cNvCxnSpPr>
          <p:nvPr/>
        </p:nvCxnSpPr>
        <p:spPr>
          <a:xfrm>
            <a:off x="2502585" y="1899266"/>
            <a:ext cx="78354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0" name="Google Shape;439;p44">
            <a:extLst>
              <a:ext uri="{FF2B5EF4-FFF2-40B4-BE49-F238E27FC236}">
                <a16:creationId xmlns:a16="http://schemas.microsoft.com/office/drawing/2014/main" id="{3ABFF980-1960-1A82-FF02-19A8A66C4FA4}"/>
              </a:ext>
            </a:extLst>
          </p:cNvPr>
          <p:cNvCxnSpPr>
            <a:cxnSpLocks/>
          </p:cNvCxnSpPr>
          <p:nvPr/>
        </p:nvCxnSpPr>
        <p:spPr>
          <a:xfrm>
            <a:off x="2309307" y="2297086"/>
            <a:ext cx="976818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" name="Google Shape;441;p44">
            <a:extLst>
              <a:ext uri="{FF2B5EF4-FFF2-40B4-BE49-F238E27FC236}">
                <a16:creationId xmlns:a16="http://schemas.microsoft.com/office/drawing/2014/main" id="{CC010040-BEFF-8C20-C6CD-21005489F23A}"/>
              </a:ext>
            </a:extLst>
          </p:cNvPr>
          <p:cNvCxnSpPr>
            <a:cxnSpLocks/>
          </p:cNvCxnSpPr>
          <p:nvPr/>
        </p:nvCxnSpPr>
        <p:spPr>
          <a:xfrm>
            <a:off x="2164107" y="2643055"/>
            <a:ext cx="1122018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2" name="Google Shape;443;p44">
            <a:extLst>
              <a:ext uri="{FF2B5EF4-FFF2-40B4-BE49-F238E27FC236}">
                <a16:creationId xmlns:a16="http://schemas.microsoft.com/office/drawing/2014/main" id="{5755DA6F-C26D-BC75-16A5-47432BFFA76D}"/>
              </a:ext>
            </a:extLst>
          </p:cNvPr>
          <p:cNvCxnSpPr>
            <a:cxnSpLocks/>
          </p:cNvCxnSpPr>
          <p:nvPr/>
        </p:nvCxnSpPr>
        <p:spPr>
          <a:xfrm>
            <a:off x="1970898" y="3044638"/>
            <a:ext cx="1315227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3" name="Google Shape;445;p44">
            <a:extLst>
              <a:ext uri="{FF2B5EF4-FFF2-40B4-BE49-F238E27FC236}">
                <a16:creationId xmlns:a16="http://schemas.microsoft.com/office/drawing/2014/main" id="{D48C6FB1-703B-7362-5C76-36869FA8BD39}"/>
              </a:ext>
            </a:extLst>
          </p:cNvPr>
          <p:cNvCxnSpPr>
            <a:cxnSpLocks/>
          </p:cNvCxnSpPr>
          <p:nvPr/>
        </p:nvCxnSpPr>
        <p:spPr>
          <a:xfrm>
            <a:off x="1795314" y="3399067"/>
            <a:ext cx="1490811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4" name="Google Shape;427;p44">
            <a:extLst>
              <a:ext uri="{FF2B5EF4-FFF2-40B4-BE49-F238E27FC236}">
                <a16:creationId xmlns:a16="http://schemas.microsoft.com/office/drawing/2014/main" id="{0E419BD8-6104-1954-C0CF-92138059C839}"/>
              </a:ext>
            </a:extLst>
          </p:cNvPr>
          <p:cNvGrpSpPr/>
          <p:nvPr/>
        </p:nvGrpSpPr>
        <p:grpSpPr>
          <a:xfrm>
            <a:off x="0" y="1576594"/>
            <a:ext cx="2453304" cy="2126651"/>
            <a:chOff x="3824940" y="4557128"/>
            <a:chExt cx="635324" cy="550732"/>
          </a:xfrm>
        </p:grpSpPr>
        <p:sp>
          <p:nvSpPr>
            <p:cNvPr id="35" name="Google Shape;428;p44">
              <a:extLst>
                <a:ext uri="{FF2B5EF4-FFF2-40B4-BE49-F238E27FC236}">
                  <a16:creationId xmlns:a16="http://schemas.microsoft.com/office/drawing/2014/main" id="{090DBCD3-7AEA-4D7F-2E5E-3C34DCCAA494}"/>
                </a:ext>
              </a:extLst>
            </p:cNvPr>
            <p:cNvSpPr/>
            <p:nvPr/>
          </p:nvSpPr>
          <p:spPr>
            <a:xfrm>
              <a:off x="3955916" y="490369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CSS</a:t>
              </a:r>
            </a:p>
          </p:txBody>
        </p:sp>
        <p:sp>
          <p:nvSpPr>
            <p:cNvPr id="36" name="Google Shape;429;p44">
              <a:extLst>
                <a:ext uri="{FF2B5EF4-FFF2-40B4-BE49-F238E27FC236}">
                  <a16:creationId xmlns:a16="http://schemas.microsoft.com/office/drawing/2014/main" id="{A035187C-4BAD-35AE-280F-E1EA67EC7839}"/>
                </a:ext>
              </a:extLst>
            </p:cNvPr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HTML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" name="Google Shape;431;p44">
              <a:extLst>
                <a:ext uri="{FF2B5EF4-FFF2-40B4-BE49-F238E27FC236}">
                  <a16:creationId xmlns:a16="http://schemas.microsoft.com/office/drawing/2014/main" id="{870489E9-18F6-651D-F882-4FF42A811AF6}"/>
                </a:ext>
              </a:extLst>
            </p:cNvPr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My SQL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8" name="Google Shape;432;p44">
              <a:extLst>
                <a:ext uri="{FF2B5EF4-FFF2-40B4-BE49-F238E27FC236}">
                  <a16:creationId xmlns:a16="http://schemas.microsoft.com/office/drawing/2014/main" id="{5AB68C89-BC54-2901-6A7B-EC053CF089FF}"/>
                </a:ext>
              </a:extLst>
            </p:cNvPr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i="0" u="none" strike="noStrike" cap="none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PHP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433;p44">
              <a:extLst>
                <a:ext uri="{FF2B5EF4-FFF2-40B4-BE49-F238E27FC236}">
                  <a16:creationId xmlns:a16="http://schemas.microsoft.com/office/drawing/2014/main" id="{69E295DC-E22B-D5F0-E38B-B1E6A7BFF033}"/>
                </a:ext>
              </a:extLst>
            </p:cNvPr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Javascript</a:t>
              </a:r>
              <a:endParaRPr sz="12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34;p44">
              <a:extLst>
                <a:ext uri="{FF2B5EF4-FFF2-40B4-BE49-F238E27FC236}">
                  <a16:creationId xmlns:a16="http://schemas.microsoft.com/office/drawing/2014/main" id="{E692FBB0-4885-40EF-3FD0-B0E1B4E8D5EE}"/>
                </a:ext>
              </a:extLst>
            </p:cNvPr>
            <p:cNvSpPr/>
            <p:nvPr/>
          </p:nvSpPr>
          <p:spPr>
            <a:xfrm>
              <a:off x="3824940" y="4557128"/>
              <a:ext cx="635324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3" name="Google Shape;438;p44">
            <a:extLst>
              <a:ext uri="{FF2B5EF4-FFF2-40B4-BE49-F238E27FC236}">
                <a16:creationId xmlns:a16="http://schemas.microsoft.com/office/drawing/2014/main" id="{07DD06C5-F9CB-CC51-D6D2-AE200A8217E1}"/>
              </a:ext>
            </a:extLst>
          </p:cNvPr>
          <p:cNvSpPr txBox="1"/>
          <p:nvPr/>
        </p:nvSpPr>
        <p:spPr>
          <a:xfrm>
            <a:off x="684073" y="4339666"/>
            <a:ext cx="6271258" cy="665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Ngoài ra: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+ AJAX: Ngầm trao đổi dữ liệu với máy chủ PHP và cập nhật vào trang web bằng Javascript.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+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Thư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viện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Font awesome: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chứa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font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chữ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kí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hiệu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dùng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trang</a:t>
            </a:r>
            <a:r>
              <a:rPr lang="en-US" sz="12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web</a:t>
            </a:r>
            <a:endParaRPr sz="12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ctrTitle"/>
          </p:nvPr>
        </p:nvSpPr>
        <p:spPr>
          <a:xfrm>
            <a:off x="642935" y="57060"/>
            <a:ext cx="5607846" cy="593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27000" indent="0">
              <a:buNone/>
            </a:pPr>
            <a:r>
              <a:rPr lang="vi-VN" sz="3000" b="1" dirty="0">
                <a:latin typeface="Bree Serif"/>
              </a:rPr>
              <a:t>Phân tích và thiết kế trang web</a:t>
            </a:r>
          </a:p>
        </p:txBody>
      </p:sp>
      <p:sp>
        <p:nvSpPr>
          <p:cNvPr id="296" name="Google Shape;296;p38"/>
          <p:cNvSpPr txBox="1">
            <a:spLocks noGrp="1"/>
          </p:cNvSpPr>
          <p:nvPr>
            <p:ph type="subTitle" idx="1"/>
          </p:nvPr>
        </p:nvSpPr>
        <p:spPr>
          <a:xfrm>
            <a:off x="100013" y="521495"/>
            <a:ext cx="2293144" cy="350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 b="1" dirty="0" err="1">
                <a:latin typeface="Bree Serif"/>
              </a:rPr>
              <a:t>Cơ</a:t>
            </a:r>
            <a:r>
              <a:rPr lang="en-US" sz="2000" b="1" dirty="0">
                <a:latin typeface="Bree Serif"/>
              </a:rPr>
              <a:t> </a:t>
            </a:r>
            <a:r>
              <a:rPr lang="vi-VN" sz="2000" b="1" dirty="0">
                <a:latin typeface="Bree Serif"/>
              </a:rPr>
              <a:t>sở dữ liệu</a:t>
            </a:r>
            <a:r>
              <a:rPr lang="en-US" sz="2000" b="1" dirty="0">
                <a:latin typeface="Bree Serif"/>
              </a:rPr>
              <a:t> 6AESN</a:t>
            </a:r>
            <a:endParaRPr lang="vi-VN" sz="2000" b="1" dirty="0">
              <a:latin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6AD31-5A67-591A-6BA9-72585666F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9803"/>
            <a:ext cx="7319580" cy="42236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2970609" y="78583"/>
            <a:ext cx="2078832" cy="564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000" b="1" dirty="0" err="1">
                <a:latin typeface="Bree Serif"/>
              </a:rPr>
              <a:t>Chức</a:t>
            </a:r>
            <a:r>
              <a:rPr lang="en-US" sz="3000" b="1" dirty="0">
                <a:latin typeface="Bree Serif"/>
              </a:rPr>
              <a:t> </a:t>
            </a:r>
            <a:r>
              <a:rPr lang="en-US" sz="3000" b="1" dirty="0" err="1">
                <a:latin typeface="Bree Serif"/>
              </a:rPr>
              <a:t>Năng</a:t>
            </a:r>
            <a:endParaRPr sz="3000" b="1" dirty="0">
              <a:latin typeface="Bree Serif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C981B-82DE-6A0E-4848-29031A484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607219"/>
            <a:ext cx="7565231" cy="441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2511323-F2DB-4885-91DD-88A73D21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26" y="293900"/>
            <a:ext cx="5511300" cy="531629"/>
          </a:xfrm>
        </p:spPr>
        <p:txBody>
          <a:bodyPr/>
          <a:lstStyle/>
          <a:p>
            <a:pPr algn="ctr"/>
            <a:r>
              <a:rPr lang="en-US" sz="3000" dirty="0" err="1">
                <a:latin typeface="Bree Serif"/>
              </a:rPr>
              <a:t>Người</a:t>
            </a:r>
            <a:r>
              <a:rPr lang="en-US" sz="3000" dirty="0">
                <a:latin typeface="Bree Serif"/>
              </a:rPr>
              <a:t> </a:t>
            </a:r>
            <a:r>
              <a:rPr lang="en-US" sz="3000" dirty="0" err="1">
                <a:latin typeface="Bree Serif"/>
              </a:rPr>
              <a:t>Dùng</a:t>
            </a:r>
            <a:endParaRPr lang="vi-VN" sz="3000" dirty="0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AD8EC11-7B35-4080-88C1-0BBEAF0C4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529"/>
            <a:ext cx="5511300" cy="402407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ký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Lưu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của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người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dùng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phân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quyền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chức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truy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theo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loại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tài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khoản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nhân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tìm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xem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của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đang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được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bày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bán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Thêm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vào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giỏ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hàng</a:t>
            </a:r>
            <a:r>
              <a:rPr lang="en-US" sz="1400" dirty="0">
                <a:latin typeface="Bree Serif"/>
              </a:rPr>
              <a:t> :  </a:t>
            </a:r>
            <a:r>
              <a:rPr lang="en-US" sz="1400" dirty="0" err="1">
                <a:latin typeface="Bree Serif"/>
              </a:rPr>
              <a:t>Lưu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các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đã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ý </a:t>
            </a:r>
            <a:r>
              <a:rPr lang="en-US" sz="1400" dirty="0" err="1">
                <a:latin typeface="Bree Serif"/>
              </a:rPr>
              <a:t>định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mua</a:t>
            </a:r>
            <a:r>
              <a:rPr lang="en-US" sz="1400" dirty="0">
                <a:latin typeface="Bree Serif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Đổi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khẩu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Có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sửa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đổi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khẩu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để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đảm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độ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mật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tốt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Bree Serif"/>
              </a:rPr>
              <a:t>Mua </a:t>
            </a:r>
            <a:r>
              <a:rPr lang="en-US" sz="1400" dirty="0" err="1">
                <a:latin typeface="Bree Serif"/>
              </a:rPr>
              <a:t>ngay</a:t>
            </a:r>
            <a:r>
              <a:rPr lang="en-US" sz="1400" dirty="0">
                <a:latin typeface="Bree Serif"/>
              </a:rPr>
              <a:t>: Mua </a:t>
            </a:r>
            <a:r>
              <a:rPr lang="en-US" sz="1400" dirty="0" err="1">
                <a:latin typeface="Bree Serif"/>
              </a:rPr>
              <a:t>sản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phẩm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mà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mình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mong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muốn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ngay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tức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Bree Serif"/>
              </a:rPr>
              <a:t>Thanh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 :Thanh </a:t>
            </a:r>
            <a:r>
              <a:rPr lang="en-US" sz="1400" dirty="0" err="1">
                <a:latin typeface="Bree Serif"/>
              </a:rPr>
              <a:t>toán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trực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tiếp</a:t>
            </a:r>
            <a:r>
              <a:rPr lang="en-US" sz="1400" dirty="0">
                <a:latin typeface="Bree Serif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Bree Serif"/>
              </a:rPr>
              <a:t>Đăng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xuất</a:t>
            </a:r>
            <a:r>
              <a:rPr lang="en-US" sz="1400" dirty="0">
                <a:latin typeface="Bree Serif"/>
              </a:rPr>
              <a:t> : </a:t>
            </a:r>
            <a:r>
              <a:rPr lang="en-US" sz="1400" dirty="0" err="1">
                <a:latin typeface="Bree Serif"/>
              </a:rPr>
              <a:t>Bảo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đảm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thông</a:t>
            </a:r>
            <a:r>
              <a:rPr lang="en-US" sz="1400" dirty="0">
                <a:latin typeface="Bree Serif"/>
              </a:rPr>
              <a:t> tin </a:t>
            </a:r>
            <a:r>
              <a:rPr lang="en-US" sz="1400" dirty="0" err="1">
                <a:latin typeface="Bree Serif"/>
              </a:rPr>
              <a:t>tài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khoản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nhân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tránh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bị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người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lạ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truy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cập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bất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hợp</a:t>
            </a:r>
            <a:r>
              <a:rPr lang="en-US" sz="1400" dirty="0">
                <a:latin typeface="Bree Serif"/>
              </a:rPr>
              <a:t> </a:t>
            </a:r>
            <a:r>
              <a:rPr lang="en-US" sz="1400" dirty="0" err="1">
                <a:latin typeface="Bree Serif"/>
              </a:rPr>
              <a:t>pháp</a:t>
            </a:r>
            <a:r>
              <a:rPr lang="en-US" sz="1400" dirty="0">
                <a:latin typeface="Bree Serif"/>
              </a:rPr>
              <a:t>.</a:t>
            </a:r>
            <a:endParaRPr lang="vi-VN" sz="1400" dirty="0">
              <a:latin typeface="Bree Serif"/>
            </a:endParaRPr>
          </a:p>
        </p:txBody>
      </p:sp>
    </p:spTree>
    <p:extLst>
      <p:ext uri="{BB962C8B-B14F-4D97-AF65-F5344CB8AC3E}">
        <p14:creationId xmlns:p14="http://schemas.microsoft.com/office/powerpoint/2010/main" val="27366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751</Words>
  <Application>Microsoft Office PowerPoint</Application>
  <PresentationFormat>On-screen Show (16:9)</PresentationFormat>
  <Paragraphs>78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iCiel Rukola</vt:lpstr>
      <vt:lpstr>Calibri</vt:lpstr>
      <vt:lpstr>Bree Serif</vt:lpstr>
      <vt:lpstr>Lato Light</vt:lpstr>
      <vt:lpstr>Lato</vt:lpstr>
      <vt:lpstr>Arial</vt:lpstr>
      <vt:lpstr>Wingdings</vt:lpstr>
      <vt:lpstr>Lato Hairline</vt:lpstr>
      <vt:lpstr>Eglamour template</vt:lpstr>
      <vt:lpstr>Xin Chào</vt:lpstr>
      <vt:lpstr>BÀI TẬP NHÓM WEB  Chủ Đề: Trang Quản Lý Bán Hàng</vt:lpstr>
      <vt:lpstr>Nội Dung Báo Cáo</vt:lpstr>
      <vt:lpstr>Thành viên nhóm</vt:lpstr>
      <vt:lpstr>Giới thiệu sơ lược về trang web</vt:lpstr>
      <vt:lpstr>Các thành phần cấu tạo nên trang web</vt:lpstr>
      <vt:lpstr>Phân tích và thiết kế trang web</vt:lpstr>
      <vt:lpstr>PowerPoint Presentation</vt:lpstr>
      <vt:lpstr>Người Dùng</vt:lpstr>
      <vt:lpstr>PowerPoint Presentation</vt:lpstr>
      <vt:lpstr>Admin</vt:lpstr>
      <vt:lpstr>Kết Quả</vt:lpstr>
      <vt:lpstr>Big concept</vt:lpstr>
      <vt:lpstr>PowerPoint Presentation</vt:lpstr>
      <vt:lpstr>PowerPoint Presentation</vt:lpstr>
      <vt:lpstr>PowerPoint Presentation</vt:lpstr>
      <vt:lpstr>PowerPoint Presentation</vt:lpstr>
      <vt:lpstr>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</dc:title>
  <dc:creator>Nam Đỗ</dc:creator>
  <cp:lastModifiedBy>Nam Đỗ</cp:lastModifiedBy>
  <cp:revision>43</cp:revision>
  <dcterms:modified xsi:type="dcterms:W3CDTF">2022-06-19T02:06:19Z</dcterms:modified>
</cp:coreProperties>
</file>